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1" r:id="rId2"/>
    <p:sldId id="2562" r:id="rId3"/>
    <p:sldId id="2563" r:id="rId4"/>
    <p:sldId id="2564" r:id="rId5"/>
    <p:sldId id="2565" r:id="rId6"/>
    <p:sldId id="2566" r:id="rId7"/>
    <p:sldId id="2567" r:id="rId8"/>
    <p:sldId id="2568" r:id="rId9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Энергетика России: современные вызовы и долгосрочные сценарии развития" id="{605ADC2A-3271-3845-90FE-7F895D3C4D7E}">
          <p14:sldIdLst>
            <p14:sldId id="2561"/>
            <p14:sldId id="2562"/>
            <p14:sldId id="2563"/>
            <p14:sldId id="2564"/>
            <p14:sldId id="2565"/>
            <p14:sldId id="2566"/>
            <p14:sldId id="2567"/>
          </p14:sldIdLst>
        </p14:section>
        <p14:section name="Заключение" id="{D881451D-A4BB-764F-A129-82CEC7F9F52D}">
          <p14:sldIdLst>
            <p14:sldId id="25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838E5F-2A5A-AF4E-AA5C-901C1BA2BC46}" v="2" dt="2025-12-05T05:04:39.1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35"/>
  </p:normalViewPr>
  <p:slideViewPr>
    <p:cSldViewPr snapToGrid="0">
      <p:cViewPr varScale="1">
        <p:scale>
          <a:sx n="120" d="100"/>
          <a:sy n="120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6E093A-823D-4C0B-99A4-43BB60A9C534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669E4E-A50E-45F3-A688-D9F51254276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Сбалансированное развитие энергетики</a:t>
          </a:r>
        </a:p>
      </dgm:t>
    </dgm:pt>
    <dgm:pt modelId="{EE594113-746D-48D4-BB1C-63EE37E5E350}" type="parTrans" cxnId="{B93B3A3F-A930-40D1-845D-9A4B41CE471A}">
      <dgm:prSet/>
      <dgm:spPr/>
      <dgm:t>
        <a:bodyPr/>
        <a:lstStyle/>
        <a:p>
          <a:endParaRPr lang="en-US"/>
        </a:p>
      </dgm:t>
    </dgm:pt>
    <dgm:pt modelId="{DC6F50B7-33F3-4367-B440-F5911E14292F}" type="sibTrans" cxnId="{B93B3A3F-A930-40D1-845D-9A4B41CE471A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2EF05BCB-E566-412F-87FD-AAF5C813B2D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Энергетический сектор должен учитывать как традиционные, так и возобновляемые источники энергии для устойчивого развития.</a:t>
          </a:r>
        </a:p>
      </dgm:t>
    </dgm:pt>
    <dgm:pt modelId="{D26D437D-2D79-4686-8D3A-7B1B5B4450A6}" type="parTrans" cxnId="{4F73E8C1-057E-4E3D-8BD5-8ADAC9350703}">
      <dgm:prSet/>
      <dgm:spPr/>
      <dgm:t>
        <a:bodyPr/>
        <a:lstStyle/>
        <a:p>
          <a:endParaRPr lang="en-US"/>
        </a:p>
      </dgm:t>
    </dgm:pt>
    <dgm:pt modelId="{C27E313B-EF42-43B1-B116-65149829DBE3}" type="sibTrans" cxnId="{4F73E8C1-057E-4E3D-8BD5-8ADAC9350703}">
      <dgm:prSet/>
      <dgm:spPr/>
      <dgm:t>
        <a:bodyPr/>
        <a:lstStyle/>
        <a:p>
          <a:endParaRPr lang="en-US"/>
        </a:p>
      </dgm:t>
    </dgm:pt>
    <dgm:pt modelId="{1EA8F14E-D857-4CC4-8793-96570F47DB5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Инновационный подход</a:t>
          </a:r>
        </a:p>
      </dgm:t>
    </dgm:pt>
    <dgm:pt modelId="{5E1810E6-FC22-487E-A770-3E9E9EEF14C5}" type="parTrans" cxnId="{A2D498AE-DE90-4506-B5D1-2FC41AB6CFA2}">
      <dgm:prSet/>
      <dgm:spPr/>
      <dgm:t>
        <a:bodyPr/>
        <a:lstStyle/>
        <a:p>
          <a:endParaRPr lang="en-US"/>
        </a:p>
      </dgm:t>
    </dgm:pt>
    <dgm:pt modelId="{2D2E7B89-B5C8-49DD-B566-B62DB489F41A}" type="sibTrans" cxnId="{A2D498AE-DE90-4506-B5D1-2FC41AB6CFA2}">
      <dgm:prSet/>
      <dgm:spPr/>
      <dgm:t>
        <a:bodyPr/>
        <a:lstStyle/>
        <a:p>
          <a:endParaRPr lang="en-US"/>
        </a:p>
      </dgm:t>
    </dgm:pt>
    <dgm:pt modelId="{B20A972E-5B24-4F10-9D81-6B9C2B774A7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Комплексные и инновационные решения необходимы для создания эффективного и устойчивого энергетического будущего России.</a:t>
          </a:r>
        </a:p>
      </dgm:t>
    </dgm:pt>
    <dgm:pt modelId="{0F6D6DD7-C143-4E8F-9297-19A45C5DC3DD}" type="parTrans" cxnId="{B0A68CC8-C6CB-4627-8998-E3C9393113DF}">
      <dgm:prSet/>
      <dgm:spPr/>
      <dgm:t>
        <a:bodyPr/>
        <a:lstStyle/>
        <a:p>
          <a:endParaRPr lang="en-US"/>
        </a:p>
      </dgm:t>
    </dgm:pt>
    <dgm:pt modelId="{9BD5A5DC-979F-498E-99C4-7DB2313A31CE}" type="sibTrans" cxnId="{B0A68CC8-C6CB-4627-8998-E3C9393113DF}">
      <dgm:prSet/>
      <dgm:spPr/>
      <dgm:t>
        <a:bodyPr/>
        <a:lstStyle/>
        <a:p>
          <a:endParaRPr lang="en-US"/>
        </a:p>
      </dgm:t>
    </dgm:pt>
    <dgm:pt modelId="{3AA10B8E-F7D4-8D4B-AFEE-B8F677B37351}" type="pres">
      <dgm:prSet presAssocID="{C96E093A-823D-4C0B-99A4-43BB60A9C534}" presName="Name0" presStyleCnt="0">
        <dgm:presLayoutVars>
          <dgm:dir/>
          <dgm:resizeHandles val="exact"/>
        </dgm:presLayoutVars>
      </dgm:prSet>
      <dgm:spPr/>
    </dgm:pt>
    <dgm:pt modelId="{36106797-2FF7-DC4B-A55C-F2F8E41D6412}" type="pres">
      <dgm:prSet presAssocID="{0D669E4E-A50E-45F3-A688-D9F512542766}" presName="compNode" presStyleCnt="0"/>
      <dgm:spPr/>
    </dgm:pt>
    <dgm:pt modelId="{E0A1718A-FB94-324A-B53F-3FAFED89E18A}" type="pres">
      <dgm:prSet presAssocID="{0D669E4E-A50E-45F3-A688-D9F512542766}" presName="pictRect" presStyleLbl="revTx" presStyleIdx="0" presStyleCnt="4">
        <dgm:presLayoutVars>
          <dgm:chMax val="0"/>
          <dgm:bulletEnabled/>
        </dgm:presLayoutVars>
      </dgm:prSet>
      <dgm:spPr/>
    </dgm:pt>
    <dgm:pt modelId="{6AC1DA5D-1C8D-FF44-B22C-BEF5C0EACBA2}" type="pres">
      <dgm:prSet presAssocID="{0D669E4E-A50E-45F3-A688-D9F512542766}" presName="textRect" presStyleLbl="revTx" presStyleIdx="1" presStyleCnt="4">
        <dgm:presLayoutVars>
          <dgm:bulletEnabled/>
        </dgm:presLayoutVars>
      </dgm:prSet>
      <dgm:spPr/>
    </dgm:pt>
    <dgm:pt modelId="{BC886302-B599-1B4A-8556-EF7AC869CBB2}" type="pres">
      <dgm:prSet presAssocID="{DC6F50B7-33F3-4367-B440-F5911E14292F}" presName="sibTrans" presStyleLbl="sibTrans2D1" presStyleIdx="0" presStyleCnt="0"/>
      <dgm:spPr/>
    </dgm:pt>
    <dgm:pt modelId="{A140881A-5C4C-7E4E-9EEA-2E413BEB4220}" type="pres">
      <dgm:prSet presAssocID="{1EA8F14E-D857-4CC4-8793-96570F47DB5A}" presName="compNode" presStyleCnt="0"/>
      <dgm:spPr/>
    </dgm:pt>
    <dgm:pt modelId="{4D2E220B-C89A-1B46-8686-620D47D5C152}" type="pres">
      <dgm:prSet presAssocID="{1EA8F14E-D857-4CC4-8793-96570F47DB5A}" presName="pictRect" presStyleLbl="revTx" presStyleIdx="2" presStyleCnt="4">
        <dgm:presLayoutVars>
          <dgm:chMax val="0"/>
          <dgm:bulletEnabled/>
        </dgm:presLayoutVars>
      </dgm:prSet>
      <dgm:spPr/>
    </dgm:pt>
    <dgm:pt modelId="{F2F5A66B-F6CE-664E-8720-2EA3DB843442}" type="pres">
      <dgm:prSet presAssocID="{1EA8F14E-D857-4CC4-8793-96570F47DB5A}" presName="textRect" presStyleLbl="revTx" presStyleIdx="3" presStyleCnt="4">
        <dgm:presLayoutVars>
          <dgm:bulletEnabled/>
        </dgm:presLayoutVars>
      </dgm:prSet>
      <dgm:spPr/>
    </dgm:pt>
  </dgm:ptLst>
  <dgm:cxnLst>
    <dgm:cxn modelId="{872EC232-D6E7-514F-8DEA-AF6CF385FE2E}" type="presOf" srcId="{DC6F50B7-33F3-4367-B440-F5911E14292F}" destId="{BC886302-B599-1B4A-8556-EF7AC869CBB2}" srcOrd="0" destOrd="0" presId="urn:microsoft.com/office/officeart/2024/3/layout/hArchList1"/>
    <dgm:cxn modelId="{B93B3A3F-A930-40D1-845D-9A4B41CE471A}" srcId="{C96E093A-823D-4C0B-99A4-43BB60A9C534}" destId="{0D669E4E-A50E-45F3-A688-D9F512542766}" srcOrd="0" destOrd="0" parTransId="{EE594113-746D-48D4-BB1C-63EE37E5E350}" sibTransId="{DC6F50B7-33F3-4367-B440-F5911E14292F}"/>
    <dgm:cxn modelId="{A2D498AE-DE90-4506-B5D1-2FC41AB6CFA2}" srcId="{C96E093A-823D-4C0B-99A4-43BB60A9C534}" destId="{1EA8F14E-D857-4CC4-8793-96570F47DB5A}" srcOrd="1" destOrd="0" parTransId="{5E1810E6-FC22-487E-A770-3E9E9EEF14C5}" sibTransId="{2D2E7B89-B5C8-49DD-B566-B62DB489F41A}"/>
    <dgm:cxn modelId="{FB17B5B9-FA9D-3540-A2CE-FAF2DE9E9955}" type="presOf" srcId="{B20A972E-5B24-4F10-9D81-6B9C2B774A7C}" destId="{F2F5A66B-F6CE-664E-8720-2EA3DB843442}" srcOrd="0" destOrd="0" presId="urn:microsoft.com/office/officeart/2024/3/layout/hArchList1"/>
    <dgm:cxn modelId="{BBF533BC-931A-8D4D-90B1-D783790094CE}" type="presOf" srcId="{0D669E4E-A50E-45F3-A688-D9F512542766}" destId="{E0A1718A-FB94-324A-B53F-3FAFED89E18A}" srcOrd="0" destOrd="0" presId="urn:microsoft.com/office/officeart/2024/3/layout/hArchList1"/>
    <dgm:cxn modelId="{4F73E8C1-057E-4E3D-8BD5-8ADAC9350703}" srcId="{0D669E4E-A50E-45F3-A688-D9F512542766}" destId="{2EF05BCB-E566-412F-87FD-AAF5C813B2DE}" srcOrd="0" destOrd="0" parTransId="{D26D437D-2D79-4686-8D3A-7B1B5B4450A6}" sibTransId="{C27E313B-EF42-43B1-B116-65149829DBE3}"/>
    <dgm:cxn modelId="{6C0CD1C2-2ACE-4A4C-96B9-336A9C9E1C70}" type="presOf" srcId="{2EF05BCB-E566-412F-87FD-AAF5C813B2DE}" destId="{6AC1DA5D-1C8D-FF44-B22C-BEF5C0EACBA2}" srcOrd="0" destOrd="0" presId="urn:microsoft.com/office/officeart/2024/3/layout/hArchList1"/>
    <dgm:cxn modelId="{B0A68CC8-C6CB-4627-8998-E3C9393113DF}" srcId="{1EA8F14E-D857-4CC4-8793-96570F47DB5A}" destId="{B20A972E-5B24-4F10-9D81-6B9C2B774A7C}" srcOrd="0" destOrd="0" parTransId="{0F6D6DD7-C143-4E8F-9297-19A45C5DC3DD}" sibTransId="{9BD5A5DC-979F-498E-99C4-7DB2313A31CE}"/>
    <dgm:cxn modelId="{7F81EDD0-3FFA-7C4F-91E0-D404F926CC12}" type="presOf" srcId="{C96E093A-823D-4C0B-99A4-43BB60A9C534}" destId="{3AA10B8E-F7D4-8D4B-AFEE-B8F677B37351}" srcOrd="0" destOrd="0" presId="urn:microsoft.com/office/officeart/2024/3/layout/hArchList1"/>
    <dgm:cxn modelId="{9FF27FF5-564D-9847-9452-D5D1A81EA4DF}" type="presOf" srcId="{1EA8F14E-D857-4CC4-8793-96570F47DB5A}" destId="{4D2E220B-C89A-1B46-8686-620D47D5C152}" srcOrd="0" destOrd="0" presId="urn:microsoft.com/office/officeart/2024/3/layout/hArchList1"/>
    <dgm:cxn modelId="{58565073-1333-B642-8712-EAF60FBE793B}" type="presParOf" srcId="{3AA10B8E-F7D4-8D4B-AFEE-B8F677B37351}" destId="{36106797-2FF7-DC4B-A55C-F2F8E41D6412}" srcOrd="0" destOrd="0" presId="urn:microsoft.com/office/officeart/2024/3/layout/hArchList1"/>
    <dgm:cxn modelId="{89B2ECB8-ED65-C345-9149-7091DFDFDFE8}" type="presParOf" srcId="{36106797-2FF7-DC4B-A55C-F2F8E41D6412}" destId="{E0A1718A-FB94-324A-B53F-3FAFED89E18A}" srcOrd="0" destOrd="0" presId="urn:microsoft.com/office/officeart/2024/3/layout/hArchList1"/>
    <dgm:cxn modelId="{BF0FC9B1-BCCD-B442-B0EB-419B74CD28EF}" type="presParOf" srcId="{36106797-2FF7-DC4B-A55C-F2F8E41D6412}" destId="{6AC1DA5D-1C8D-FF44-B22C-BEF5C0EACBA2}" srcOrd="1" destOrd="0" presId="urn:microsoft.com/office/officeart/2024/3/layout/hArchList1"/>
    <dgm:cxn modelId="{82C9F8E8-C3B4-AB4E-A1C6-F165CCAF8FCB}" type="presParOf" srcId="{3AA10B8E-F7D4-8D4B-AFEE-B8F677B37351}" destId="{BC886302-B599-1B4A-8556-EF7AC869CBB2}" srcOrd="1" destOrd="0" presId="urn:microsoft.com/office/officeart/2024/3/layout/hArchList1"/>
    <dgm:cxn modelId="{D13F4583-1D82-6E42-A5C0-E76BA855C1F1}" type="presParOf" srcId="{3AA10B8E-F7D4-8D4B-AFEE-B8F677B37351}" destId="{A140881A-5C4C-7E4E-9EEA-2E413BEB4220}" srcOrd="2" destOrd="0" presId="urn:microsoft.com/office/officeart/2024/3/layout/hArchList1"/>
    <dgm:cxn modelId="{0F54576A-E59A-3046-B02D-47A3E15C2F23}" type="presParOf" srcId="{A140881A-5C4C-7E4E-9EEA-2E413BEB4220}" destId="{4D2E220B-C89A-1B46-8686-620D47D5C152}" srcOrd="0" destOrd="0" presId="urn:microsoft.com/office/officeart/2024/3/layout/hArchList1"/>
    <dgm:cxn modelId="{9DE6B891-1A63-F148-A803-AA770AFE89DB}" type="presParOf" srcId="{A140881A-5C4C-7E4E-9EEA-2E413BEB4220}" destId="{F2F5A66B-F6CE-664E-8720-2EA3DB843442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A1718A-FB94-324A-B53F-3FAFED89E18A}">
      <dsp:nvSpPr>
        <dsp:cNvPr id="0" name=""/>
        <dsp:cNvSpPr/>
      </dsp:nvSpPr>
      <dsp:spPr>
        <a:xfrm>
          <a:off x="0" y="0"/>
          <a:ext cx="3508697" cy="6288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Сбалансированное развитие энергетики</a:t>
          </a:r>
        </a:p>
      </dsp:txBody>
      <dsp:txXfrm>
        <a:off x="0" y="0"/>
        <a:ext cx="3508697" cy="628864"/>
      </dsp:txXfrm>
    </dsp:sp>
    <dsp:sp modelId="{6AC1DA5D-1C8D-FF44-B22C-BEF5C0EACBA2}">
      <dsp:nvSpPr>
        <dsp:cNvPr id="0" name=""/>
        <dsp:cNvSpPr/>
      </dsp:nvSpPr>
      <dsp:spPr>
        <a:xfrm>
          <a:off x="0" y="628864"/>
          <a:ext cx="3508697" cy="1585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Энергетический сектор должен учитывать как традиционные, так и возобновляемые источники энергии для устойчивого развития.</a:t>
          </a:r>
        </a:p>
      </dsp:txBody>
      <dsp:txXfrm>
        <a:off x="0" y="628864"/>
        <a:ext cx="3508697" cy="1585200"/>
      </dsp:txXfrm>
    </dsp:sp>
    <dsp:sp modelId="{4D2E220B-C89A-1B46-8686-620D47D5C152}">
      <dsp:nvSpPr>
        <dsp:cNvPr id="0" name=""/>
        <dsp:cNvSpPr/>
      </dsp:nvSpPr>
      <dsp:spPr>
        <a:xfrm>
          <a:off x="3859567" y="0"/>
          <a:ext cx="3508697" cy="6288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Инновационный подход</a:t>
          </a:r>
        </a:p>
      </dsp:txBody>
      <dsp:txXfrm>
        <a:off x="3859567" y="0"/>
        <a:ext cx="3508697" cy="628864"/>
      </dsp:txXfrm>
    </dsp:sp>
    <dsp:sp modelId="{F2F5A66B-F6CE-664E-8720-2EA3DB843442}">
      <dsp:nvSpPr>
        <dsp:cNvPr id="0" name=""/>
        <dsp:cNvSpPr/>
      </dsp:nvSpPr>
      <dsp:spPr>
        <a:xfrm>
          <a:off x="3859567" y="628864"/>
          <a:ext cx="3508697" cy="1585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Комплексные и инновационные решения необходимы для создания эффективного и устойчивого энергетического будущего России.</a:t>
          </a:r>
        </a:p>
      </dsp:txBody>
      <dsp:txXfrm>
        <a:off x="3859567" y="628864"/>
        <a:ext cx="3508697" cy="1585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2D2C40-54C4-284E-9E18-682A69CFEF78}" type="datetimeFigureOut">
              <a:rPr lang="ru-KZ" smtClean="0"/>
              <a:t>05.12.2025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6B0637-E8B7-974E-87A7-206DCD0BC47B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377222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CCEDA-5CB7-A342-A0BA-C38AED97622C}" type="slidenum">
              <a:rPr lang="ru-KZ" smtClean="0"/>
              <a:t>1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455992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KZ"/>
              <a:t>
---
Российская энергетика играет ключевую роль в экономике страны, но сталкивается с вызовами, такими как необходимость снижения углеродного следа, повышение энергоэффективности и адаптация к глобальным трендам изменения климата и технологий.
Источник изображения: библиотека содержимого Microsoft 365
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CCEDA-5CB7-A342-A0BA-C38AED97622C}" type="slidenum">
              <a:rPr lang="ru-KZ" smtClean="0"/>
              <a:t>2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459731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KZ"/>
              <a:t>
---
Рассмотрим три основных сценария: инерционный, предполагающий сохранение текущих тенденций; инновационный, основанный на внедрении новых технологий; и диверсификационный, ориентированный на расширение использования различных источников энергии.
Источник изображения: библиотека содержимого Microsoft 365
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CCEDA-5CB7-A342-A0BA-C38AED97622C}" type="slidenum">
              <a:rPr lang="ru-KZ" smtClean="0"/>
              <a:t>3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833338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KZ"/>
              <a:t>
---
Возобновляемые источники энергии, такие как солнечная, ветровая, гидроэнергетика и биотопливо, становятся все более значимыми для снижения зависимости от ископаемых ресурсов и для устойчивого развития энергетического сектора России.
Источник изображения: библиотека содержимого Microsoft 365
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CCEDA-5CB7-A342-A0BA-C38AED97622C}" type="slidenum">
              <a:rPr lang="ru-KZ" smtClean="0"/>
              <a:t>4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65703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KZ"/>
              <a:t>
---
Развитие возобновляемых источников энергии способствует созданию новых рабочих мест, снижению затрат на энергию в долгосрочной перспективе, улучшению экологической ситуации и повышению энергетической безопасности страны.
Источник изображения: библиотека содержимого Microsoft 365
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CCEDA-5CB7-A342-A0BA-C38AED97622C}" type="slidenum">
              <a:rPr lang="ru-KZ" smtClean="0"/>
              <a:t>5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76441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KZ"/>
              <a:t>
---
Основные препятствия включают высокие первоначальные инвестиции, недостаток инфраструктуры, ограниченное законодательное регулирование и сопротивление традиционных отраслей, что требует комплексного подхода к решению данных проблем.
Источник изображения: библиотека содержимого Microsoft 365
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CCEDA-5CB7-A342-A0BA-C38AED97622C}" type="slidenum">
              <a:rPr lang="ru-KZ" smtClean="0"/>
              <a:t>6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37086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KZ"/>
              <a:t>
---
Оптимальный путь развития энергетики России заключается в комбинировании традиционных и возобновляемых источников с применением инновационных технологий, что обеспечит устойчивость, экономическую эффективность и экологическую безопасность на долгосрочную перспективу.
Источник изображения: библиотека содержимого Microsoft 365
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CCEDA-5CB7-A342-A0BA-C38AED97622C}" type="slidenum">
              <a:rPr lang="ru-KZ" smtClean="0"/>
              <a:t>7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673485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KZ"/>
              <a:t>Современные вызовы требуют от энергетического сектора России перехода к сбалансированному развитию с учетом традиционных и возобновляемых источников энергии. Только комплексный и инновационный подход обеспечит устойчивое и эффективное будущее энергетики страны.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CCEDA-5CB7-A342-A0BA-C38AED97622C}" type="slidenum">
              <a:rPr lang="ru-KZ" smtClean="0"/>
              <a:t>8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838733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38912"/>
            <a:ext cx="9317736" cy="4453128"/>
          </a:xfrm>
        </p:spPr>
        <p:txBody>
          <a:bodyPr anchor="t">
            <a:normAutofit/>
          </a:bodyPr>
          <a:lstStyle>
            <a:lvl1pPr algn="l">
              <a:defRPr sz="9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965192"/>
            <a:ext cx="5431536" cy="128930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F91071A-A69E-4756-A27D-7C7C5F9F32BB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346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045952" cy="1828800"/>
          </a:xfrm>
        </p:spPr>
        <p:txBody>
          <a:bodyPr anchor="t">
            <a:normAutofit/>
          </a:bodyPr>
          <a:lstStyle>
            <a:lvl1pPr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2784" y="2423160"/>
            <a:ext cx="5202936" cy="3858768"/>
          </a:xfr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Font typeface="+mj-lt"/>
              <a:buAutoNum type="arabicPeriod"/>
              <a:defRPr lang="en-US" dirty="0"/>
            </a:lvl1pPr>
            <a:lvl2pPr marL="571500" indent="-342900">
              <a:buFont typeface="+mj-lt"/>
              <a:buAutoNum type="arabicPeriod"/>
              <a:defRPr lang="en-US" dirty="0"/>
            </a:lvl2pPr>
            <a:lvl3pPr marL="800100" indent="-342900">
              <a:buFont typeface="+mj-lt"/>
              <a:buAutoNum type="arabicPeriod"/>
              <a:defRPr lang="en-US" dirty="0"/>
            </a:lvl3pPr>
            <a:lvl4pPr>
              <a:buFont typeface="+mj-lt"/>
              <a:buAutoNum type="arabicPeriod"/>
              <a:defRPr lang="en-US" dirty="0"/>
            </a:lvl4pPr>
            <a:lvl5pPr>
              <a:buFont typeface="+mj-lt"/>
              <a:buAutoNum type="arabicPeriod"/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0FBA-2DD9-4488-808B-852669FDC9B7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807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4383" y="1012952"/>
            <a:ext cx="4023360" cy="163677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A22E09C-1954-DBFC-E669-2449D22D2D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2901" y="345109"/>
            <a:ext cx="6714969" cy="6163508"/>
          </a:xfrm>
          <a:custGeom>
            <a:avLst/>
            <a:gdLst>
              <a:gd name="connsiteX0" fmla="*/ 312551 w 6714969"/>
              <a:gd name="connsiteY0" fmla="*/ 0 h 6163508"/>
              <a:gd name="connsiteX1" fmla="*/ 6402418 w 6714969"/>
              <a:gd name="connsiteY1" fmla="*/ 0 h 6163508"/>
              <a:gd name="connsiteX2" fmla="*/ 6714969 w 6714969"/>
              <a:gd name="connsiteY2" fmla="*/ 312551 h 6163508"/>
              <a:gd name="connsiteX3" fmla="*/ 6714969 w 6714969"/>
              <a:gd name="connsiteY3" fmla="*/ 5850957 h 6163508"/>
              <a:gd name="connsiteX4" fmla="*/ 6402418 w 6714969"/>
              <a:gd name="connsiteY4" fmla="*/ 6163508 h 6163508"/>
              <a:gd name="connsiteX5" fmla="*/ 312551 w 6714969"/>
              <a:gd name="connsiteY5" fmla="*/ 6163508 h 6163508"/>
              <a:gd name="connsiteX6" fmla="*/ 0 w 6714969"/>
              <a:gd name="connsiteY6" fmla="*/ 5850957 h 6163508"/>
              <a:gd name="connsiteX7" fmla="*/ 0 w 6714969"/>
              <a:gd name="connsiteY7" fmla="*/ 312551 h 6163508"/>
              <a:gd name="connsiteX8" fmla="*/ 312551 w 6714969"/>
              <a:gd name="connsiteY8" fmla="*/ 0 h 61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14969" h="6163508">
                <a:moveTo>
                  <a:pt x="312551" y="0"/>
                </a:moveTo>
                <a:lnTo>
                  <a:pt x="6402418" y="0"/>
                </a:lnTo>
                <a:cubicBezTo>
                  <a:pt x="6575035" y="0"/>
                  <a:pt x="6714969" y="139934"/>
                  <a:pt x="6714969" y="312551"/>
                </a:cubicBezTo>
                <a:lnTo>
                  <a:pt x="6714969" y="5850957"/>
                </a:lnTo>
                <a:cubicBezTo>
                  <a:pt x="6714969" y="6023574"/>
                  <a:pt x="6575035" y="6163508"/>
                  <a:pt x="6402418" y="6163508"/>
                </a:cubicBezTo>
                <a:lnTo>
                  <a:pt x="312551" y="6163508"/>
                </a:lnTo>
                <a:cubicBezTo>
                  <a:pt x="139934" y="6163508"/>
                  <a:pt x="0" y="6023574"/>
                  <a:pt x="0" y="5850957"/>
                </a:cubicBezTo>
                <a:lnTo>
                  <a:pt x="0" y="312551"/>
                </a:lnTo>
                <a:cubicBezTo>
                  <a:pt x="0" y="139934"/>
                  <a:pt x="139934" y="0"/>
                  <a:pt x="312551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44384" y="2896616"/>
            <a:ext cx="4023360" cy="3364992"/>
          </a:xfr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Font typeface="+mj-lt"/>
              <a:buAutoNum type="arabicPeriod"/>
              <a:defRPr lang="en-US" dirty="0"/>
            </a:lvl1pPr>
            <a:lvl2pPr marL="571500" indent="-342900">
              <a:buFont typeface="+mj-lt"/>
              <a:buAutoNum type="arabicPeriod"/>
              <a:defRPr lang="en-US" dirty="0"/>
            </a:lvl2pPr>
            <a:lvl3pPr marL="800100" indent="-342900">
              <a:buFont typeface="+mj-lt"/>
              <a:buAutoNum type="arabicPeriod"/>
              <a:defRPr lang="en-US" dirty="0"/>
            </a:lvl3pPr>
            <a:lvl4pPr>
              <a:buFont typeface="+mj-lt"/>
              <a:buAutoNum type="arabicPeriod"/>
              <a:defRPr lang="en-US" dirty="0"/>
            </a:lvl4pPr>
            <a:lvl5pPr>
              <a:buFont typeface="+mj-lt"/>
              <a:buAutoNum type="arabicPeriod"/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0FBA-2DD9-4488-808B-852669FDC9B7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1546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D5A0-3316-4C32-929A-0D0DB97D10BB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602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29450"/>
            <a:ext cx="11924209" cy="6199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ADD7-305F-4EB9-8736-D791FAF7A4D4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488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640080"/>
            <a:ext cx="11328845" cy="74066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8" y="1380744"/>
            <a:ext cx="11328844" cy="49011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238A-C249-43B5-82BC-D29F8CAE992A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298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2478024"/>
            <a:ext cx="4325112" cy="2454796"/>
          </a:xfrm>
        </p:spPr>
        <p:txBody>
          <a:bodyPr anchor="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478024"/>
            <a:ext cx="4325112" cy="2459736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  <a:lvl2pPr marL="228600" indent="0">
              <a:buNone/>
              <a:defRPr lang="en-US" dirty="0"/>
            </a:lvl2pPr>
            <a:lvl3pPr marL="457200" indent="0">
              <a:buNone/>
              <a:defRPr lang="en-US" dirty="0"/>
            </a:lvl3pPr>
            <a:lvl4pPr marL="685800" indent="0">
              <a:buNone/>
              <a:defRPr lang="en-US" dirty="0"/>
            </a:lvl4pPr>
            <a:lvl5pPr marL="914400" indent="0">
              <a:buNone/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46182-1DDF-4ACE-B05D-D855179AB21D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400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2039112"/>
            <a:ext cx="3813048" cy="353872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2392" y="2039112"/>
            <a:ext cx="5047488" cy="353872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9F24-F3CA-4AD0-8BF8-AB0BBB30EE08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7573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00200"/>
            <a:ext cx="4142232" cy="46360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2392" y="1600200"/>
            <a:ext cx="5788152" cy="463600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42EAA-E00A-40E8-8E99-2669E0367007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438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40080"/>
            <a:ext cx="4032504" cy="362102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2392" y="640080"/>
            <a:ext cx="5971032" cy="5724144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35030-C135-4A24-944D-06B773D2F2E6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3224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40080"/>
            <a:ext cx="3493008" cy="362102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25696" y="640080"/>
            <a:ext cx="7159752" cy="5719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5E6FB-0D10-49C4-88DE-98215C666BA1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187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176" y="1536192"/>
            <a:ext cx="9171432" cy="2615184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8176" y="4427554"/>
            <a:ext cx="9171432" cy="114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1C923-C708-4EAA-A92A-FF81A8F7DA0D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262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0408" y="548640"/>
            <a:ext cx="6035040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F226A48-373B-47E6-1E90-9892366CC9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342900"/>
            <a:ext cx="4501152" cy="6172200"/>
          </a:xfrm>
          <a:custGeom>
            <a:avLst/>
            <a:gdLst>
              <a:gd name="connsiteX0" fmla="*/ 332635 w 4501152"/>
              <a:gd name="connsiteY0" fmla="*/ 0 h 6172200"/>
              <a:gd name="connsiteX1" fmla="*/ 4168517 w 4501152"/>
              <a:gd name="connsiteY1" fmla="*/ 0 h 6172200"/>
              <a:gd name="connsiteX2" fmla="*/ 4501152 w 4501152"/>
              <a:gd name="connsiteY2" fmla="*/ 331423 h 6172200"/>
              <a:gd name="connsiteX3" fmla="*/ 4501152 w 4501152"/>
              <a:gd name="connsiteY3" fmla="*/ 5840778 h 6172200"/>
              <a:gd name="connsiteX4" fmla="*/ 4168517 w 4501152"/>
              <a:gd name="connsiteY4" fmla="*/ 6172200 h 6172200"/>
              <a:gd name="connsiteX5" fmla="*/ 332635 w 4501152"/>
              <a:gd name="connsiteY5" fmla="*/ 6172200 h 6172200"/>
              <a:gd name="connsiteX6" fmla="*/ 0 w 4501152"/>
              <a:gd name="connsiteY6" fmla="*/ 5840778 h 6172200"/>
              <a:gd name="connsiteX7" fmla="*/ 0 w 4501152"/>
              <a:gd name="connsiteY7" fmla="*/ 331423 h 6172200"/>
              <a:gd name="connsiteX8" fmla="*/ 332635 w 4501152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01152" h="6172200">
                <a:moveTo>
                  <a:pt x="332635" y="0"/>
                </a:moveTo>
                <a:lnTo>
                  <a:pt x="4168517" y="0"/>
                </a:lnTo>
                <a:cubicBezTo>
                  <a:pt x="4352226" y="0"/>
                  <a:pt x="4501152" y="148383"/>
                  <a:pt x="4501152" y="331423"/>
                </a:cubicBezTo>
                <a:lnTo>
                  <a:pt x="4501152" y="5840778"/>
                </a:lnTo>
                <a:cubicBezTo>
                  <a:pt x="4501152" y="6023817"/>
                  <a:pt x="4352226" y="6172200"/>
                  <a:pt x="4168517" y="6172200"/>
                </a:cubicBezTo>
                <a:lnTo>
                  <a:pt x="332635" y="6172200"/>
                </a:lnTo>
                <a:cubicBezTo>
                  <a:pt x="148926" y="6172200"/>
                  <a:pt x="0" y="6023817"/>
                  <a:pt x="0" y="5840778"/>
                </a:cubicBezTo>
                <a:lnTo>
                  <a:pt x="0" y="331423"/>
                </a:lnTo>
                <a:cubicBezTo>
                  <a:pt x="0" y="148383"/>
                  <a:pt x="148926" y="0"/>
                  <a:pt x="332635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50408" y="1828800"/>
            <a:ext cx="6035040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4242880F-92D7-4796-B72D-6CF83054BAF5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860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23749-65BA-43BD-B2BF-FF5A4C96AE14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F11DC52-D1FD-A255-1A04-7A15A9DE3C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53304" y="352327"/>
            <a:ext cx="4495799" cy="6172200"/>
          </a:xfrm>
          <a:custGeom>
            <a:avLst/>
            <a:gdLst>
              <a:gd name="connsiteX0" fmla="*/ 293171 w 4495799"/>
              <a:gd name="connsiteY0" fmla="*/ 0 h 6172200"/>
              <a:gd name="connsiteX1" fmla="*/ 4202628 w 4495799"/>
              <a:gd name="connsiteY1" fmla="*/ 0 h 6172200"/>
              <a:gd name="connsiteX2" fmla="*/ 4495799 w 4495799"/>
              <a:gd name="connsiteY2" fmla="*/ 293171 h 6172200"/>
              <a:gd name="connsiteX3" fmla="*/ 4495799 w 4495799"/>
              <a:gd name="connsiteY3" fmla="*/ 5879029 h 6172200"/>
              <a:gd name="connsiteX4" fmla="*/ 4202628 w 4495799"/>
              <a:gd name="connsiteY4" fmla="*/ 6172200 h 6172200"/>
              <a:gd name="connsiteX5" fmla="*/ 293171 w 4495799"/>
              <a:gd name="connsiteY5" fmla="*/ 6172200 h 6172200"/>
              <a:gd name="connsiteX6" fmla="*/ 0 w 4495799"/>
              <a:gd name="connsiteY6" fmla="*/ 5879029 h 6172200"/>
              <a:gd name="connsiteX7" fmla="*/ 0 w 4495799"/>
              <a:gd name="connsiteY7" fmla="*/ 293171 h 6172200"/>
              <a:gd name="connsiteX8" fmla="*/ 293171 w 4495799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95799" h="6172200">
                <a:moveTo>
                  <a:pt x="293171" y="0"/>
                </a:moveTo>
                <a:lnTo>
                  <a:pt x="4202628" y="0"/>
                </a:lnTo>
                <a:cubicBezTo>
                  <a:pt x="4364542" y="0"/>
                  <a:pt x="4495799" y="131257"/>
                  <a:pt x="4495799" y="293171"/>
                </a:cubicBezTo>
                <a:lnTo>
                  <a:pt x="4495799" y="5879029"/>
                </a:lnTo>
                <a:cubicBezTo>
                  <a:pt x="4495799" y="6040943"/>
                  <a:pt x="4364542" y="6172200"/>
                  <a:pt x="4202628" y="6172200"/>
                </a:cubicBezTo>
                <a:lnTo>
                  <a:pt x="293171" y="6172200"/>
                </a:lnTo>
                <a:cubicBezTo>
                  <a:pt x="131257" y="6172200"/>
                  <a:pt x="0" y="6040943"/>
                  <a:pt x="0" y="5879029"/>
                </a:cubicBezTo>
                <a:lnTo>
                  <a:pt x="0" y="293171"/>
                </a:lnTo>
                <a:cubicBezTo>
                  <a:pt x="0" y="131257"/>
                  <a:pt x="131257" y="0"/>
                  <a:pt x="293171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9576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0076" y="320040"/>
            <a:ext cx="676656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539F8C7-DD74-7177-C2DA-02533B6576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9373" y="344424"/>
            <a:ext cx="3808553" cy="6172200"/>
          </a:xfrm>
          <a:custGeom>
            <a:avLst/>
            <a:gdLst>
              <a:gd name="connsiteX0" fmla="*/ 292116 w 3808553"/>
              <a:gd name="connsiteY0" fmla="*/ 0 h 6172200"/>
              <a:gd name="connsiteX1" fmla="*/ 3516437 w 3808553"/>
              <a:gd name="connsiteY1" fmla="*/ 0 h 6172200"/>
              <a:gd name="connsiteX2" fmla="*/ 3808553 w 3808553"/>
              <a:gd name="connsiteY2" fmla="*/ 292116 h 6172200"/>
              <a:gd name="connsiteX3" fmla="*/ 3808553 w 3808553"/>
              <a:gd name="connsiteY3" fmla="*/ 5880084 h 6172200"/>
              <a:gd name="connsiteX4" fmla="*/ 3516437 w 3808553"/>
              <a:gd name="connsiteY4" fmla="*/ 6172200 h 6172200"/>
              <a:gd name="connsiteX5" fmla="*/ 292116 w 3808553"/>
              <a:gd name="connsiteY5" fmla="*/ 6172200 h 6172200"/>
              <a:gd name="connsiteX6" fmla="*/ 0 w 3808553"/>
              <a:gd name="connsiteY6" fmla="*/ 5880084 h 6172200"/>
              <a:gd name="connsiteX7" fmla="*/ 0 w 3808553"/>
              <a:gd name="connsiteY7" fmla="*/ 292116 h 6172200"/>
              <a:gd name="connsiteX8" fmla="*/ 292116 w 3808553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08553" h="6172200">
                <a:moveTo>
                  <a:pt x="292116" y="0"/>
                </a:moveTo>
                <a:lnTo>
                  <a:pt x="3516437" y="0"/>
                </a:lnTo>
                <a:cubicBezTo>
                  <a:pt x="3677768" y="0"/>
                  <a:pt x="3808553" y="130785"/>
                  <a:pt x="3808553" y="292116"/>
                </a:cubicBezTo>
                <a:lnTo>
                  <a:pt x="3808553" y="5880084"/>
                </a:lnTo>
                <a:cubicBezTo>
                  <a:pt x="3808553" y="6041415"/>
                  <a:pt x="3677768" y="6172200"/>
                  <a:pt x="3516437" y="6172200"/>
                </a:cubicBezTo>
                <a:lnTo>
                  <a:pt x="292116" y="6172200"/>
                </a:lnTo>
                <a:cubicBezTo>
                  <a:pt x="130785" y="6172200"/>
                  <a:pt x="0" y="6041415"/>
                  <a:pt x="0" y="5880084"/>
                </a:cubicBezTo>
                <a:lnTo>
                  <a:pt x="0" y="292116"/>
                </a:lnTo>
                <a:cubicBezTo>
                  <a:pt x="0" y="130785"/>
                  <a:pt x="130785" y="0"/>
                  <a:pt x="292116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20076" y="1380744"/>
            <a:ext cx="676656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D561C12A-E1D5-4BE9-85D9-F221F70F4931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1829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BDBE6-5750-4902-BDAA-20F546DD8AD7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6FEEE5C-15B3-8386-23D3-B6B236C668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46768" y="344424"/>
            <a:ext cx="3808553" cy="6172200"/>
          </a:xfrm>
          <a:custGeom>
            <a:avLst/>
            <a:gdLst>
              <a:gd name="connsiteX0" fmla="*/ 292116 w 3808553"/>
              <a:gd name="connsiteY0" fmla="*/ 0 h 6172200"/>
              <a:gd name="connsiteX1" fmla="*/ 3516437 w 3808553"/>
              <a:gd name="connsiteY1" fmla="*/ 0 h 6172200"/>
              <a:gd name="connsiteX2" fmla="*/ 3808553 w 3808553"/>
              <a:gd name="connsiteY2" fmla="*/ 292116 h 6172200"/>
              <a:gd name="connsiteX3" fmla="*/ 3808553 w 3808553"/>
              <a:gd name="connsiteY3" fmla="*/ 5880084 h 6172200"/>
              <a:gd name="connsiteX4" fmla="*/ 3516437 w 3808553"/>
              <a:gd name="connsiteY4" fmla="*/ 6172200 h 6172200"/>
              <a:gd name="connsiteX5" fmla="*/ 292116 w 3808553"/>
              <a:gd name="connsiteY5" fmla="*/ 6172200 h 6172200"/>
              <a:gd name="connsiteX6" fmla="*/ 0 w 3808553"/>
              <a:gd name="connsiteY6" fmla="*/ 5880084 h 6172200"/>
              <a:gd name="connsiteX7" fmla="*/ 0 w 3808553"/>
              <a:gd name="connsiteY7" fmla="*/ 292116 h 6172200"/>
              <a:gd name="connsiteX8" fmla="*/ 292116 w 3808553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08553" h="6172200">
                <a:moveTo>
                  <a:pt x="292116" y="0"/>
                </a:moveTo>
                <a:lnTo>
                  <a:pt x="3516437" y="0"/>
                </a:lnTo>
                <a:cubicBezTo>
                  <a:pt x="3677768" y="0"/>
                  <a:pt x="3808553" y="130785"/>
                  <a:pt x="3808553" y="292116"/>
                </a:cubicBezTo>
                <a:lnTo>
                  <a:pt x="3808553" y="5880084"/>
                </a:lnTo>
                <a:cubicBezTo>
                  <a:pt x="3808553" y="6041415"/>
                  <a:pt x="3677768" y="6172200"/>
                  <a:pt x="3516437" y="6172200"/>
                </a:cubicBezTo>
                <a:lnTo>
                  <a:pt x="292116" y="6172200"/>
                </a:lnTo>
                <a:cubicBezTo>
                  <a:pt x="130785" y="6172200"/>
                  <a:pt x="0" y="6041415"/>
                  <a:pt x="0" y="5880084"/>
                </a:cubicBezTo>
                <a:lnTo>
                  <a:pt x="0" y="292116"/>
                </a:lnTo>
                <a:cubicBezTo>
                  <a:pt x="0" y="130785"/>
                  <a:pt x="130785" y="0"/>
                  <a:pt x="292116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1534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328" y="601755"/>
            <a:ext cx="4389120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281557-D8C5-3666-A17C-BD66A5F9C0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1522" y="342902"/>
            <a:ext cx="6249778" cy="6172343"/>
          </a:xfrm>
          <a:custGeom>
            <a:avLst/>
            <a:gdLst>
              <a:gd name="connsiteX0" fmla="*/ 258473 w 6249778"/>
              <a:gd name="connsiteY0" fmla="*/ 0 h 6172343"/>
              <a:gd name="connsiteX1" fmla="*/ 5991306 w 6249778"/>
              <a:gd name="connsiteY1" fmla="*/ 0 h 6172343"/>
              <a:gd name="connsiteX2" fmla="*/ 6249778 w 6249778"/>
              <a:gd name="connsiteY2" fmla="*/ 257942 h 6172343"/>
              <a:gd name="connsiteX3" fmla="*/ 6249778 w 6249778"/>
              <a:gd name="connsiteY3" fmla="*/ 5914401 h 6172343"/>
              <a:gd name="connsiteX4" fmla="*/ 5991306 w 6249778"/>
              <a:gd name="connsiteY4" fmla="*/ 6172343 h 6172343"/>
              <a:gd name="connsiteX5" fmla="*/ 258473 w 6249778"/>
              <a:gd name="connsiteY5" fmla="*/ 6172343 h 6172343"/>
              <a:gd name="connsiteX6" fmla="*/ 0 w 6249778"/>
              <a:gd name="connsiteY6" fmla="*/ 5914401 h 6172343"/>
              <a:gd name="connsiteX7" fmla="*/ 0 w 6249778"/>
              <a:gd name="connsiteY7" fmla="*/ 257942 h 6172343"/>
              <a:gd name="connsiteX8" fmla="*/ 258473 w 6249778"/>
              <a:gd name="connsiteY8" fmla="*/ 0 h 6172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49778" h="6172343">
                <a:moveTo>
                  <a:pt x="258473" y="0"/>
                </a:moveTo>
                <a:lnTo>
                  <a:pt x="5991306" y="0"/>
                </a:lnTo>
                <a:cubicBezTo>
                  <a:pt x="6134057" y="0"/>
                  <a:pt x="6249778" y="115484"/>
                  <a:pt x="6249778" y="257942"/>
                </a:cubicBezTo>
                <a:lnTo>
                  <a:pt x="6249778" y="5914401"/>
                </a:lnTo>
                <a:cubicBezTo>
                  <a:pt x="6249778" y="6056859"/>
                  <a:pt x="6134057" y="6172343"/>
                  <a:pt x="5991306" y="6172343"/>
                </a:cubicBezTo>
                <a:lnTo>
                  <a:pt x="258473" y="6172343"/>
                </a:lnTo>
                <a:cubicBezTo>
                  <a:pt x="115722" y="6172343"/>
                  <a:pt x="0" y="6056859"/>
                  <a:pt x="0" y="5914401"/>
                </a:cubicBezTo>
                <a:lnTo>
                  <a:pt x="0" y="257942"/>
                </a:lnTo>
                <a:cubicBezTo>
                  <a:pt x="0" y="115484"/>
                  <a:pt x="115722" y="0"/>
                  <a:pt x="258473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96328" y="2276856"/>
            <a:ext cx="4389120" cy="4041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701C4331-C33F-4DC1-AB74-C520A718CE2B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9594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03504"/>
            <a:ext cx="4480560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7" y="2276856"/>
            <a:ext cx="4480560" cy="4041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A4764-83A9-4A81-9507-BED109D81520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46273-A5CB-BDCB-C625-903F863EC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594" y="342900"/>
            <a:ext cx="6111507" cy="6172338"/>
          </a:xfrm>
          <a:custGeom>
            <a:avLst/>
            <a:gdLst>
              <a:gd name="connsiteX0" fmla="*/ 269395 w 6111507"/>
              <a:gd name="connsiteY0" fmla="*/ 0 h 6172338"/>
              <a:gd name="connsiteX1" fmla="*/ 5842112 w 6111507"/>
              <a:gd name="connsiteY1" fmla="*/ 0 h 6172338"/>
              <a:gd name="connsiteX2" fmla="*/ 6111507 w 6111507"/>
              <a:gd name="connsiteY2" fmla="*/ 268145 h 6172338"/>
              <a:gd name="connsiteX3" fmla="*/ 6111507 w 6111507"/>
              <a:gd name="connsiteY3" fmla="*/ 5904194 h 6172338"/>
              <a:gd name="connsiteX4" fmla="*/ 5842112 w 6111507"/>
              <a:gd name="connsiteY4" fmla="*/ 6172338 h 6172338"/>
              <a:gd name="connsiteX5" fmla="*/ 269395 w 6111507"/>
              <a:gd name="connsiteY5" fmla="*/ 6172338 h 6172338"/>
              <a:gd name="connsiteX6" fmla="*/ 0 w 6111507"/>
              <a:gd name="connsiteY6" fmla="*/ 5904194 h 6172338"/>
              <a:gd name="connsiteX7" fmla="*/ 0 w 6111507"/>
              <a:gd name="connsiteY7" fmla="*/ 268145 h 6172338"/>
              <a:gd name="connsiteX8" fmla="*/ 269395 w 6111507"/>
              <a:gd name="connsiteY8" fmla="*/ 0 h 6172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11507" h="6172338">
                <a:moveTo>
                  <a:pt x="269395" y="0"/>
                </a:moveTo>
                <a:lnTo>
                  <a:pt x="5842112" y="0"/>
                </a:lnTo>
                <a:cubicBezTo>
                  <a:pt x="5990895" y="0"/>
                  <a:pt x="6111507" y="120052"/>
                  <a:pt x="6111507" y="268145"/>
                </a:cubicBezTo>
                <a:lnTo>
                  <a:pt x="6111507" y="5904194"/>
                </a:lnTo>
                <a:cubicBezTo>
                  <a:pt x="6111507" y="6052286"/>
                  <a:pt x="5990895" y="6172338"/>
                  <a:pt x="5842112" y="6172338"/>
                </a:cubicBezTo>
                <a:lnTo>
                  <a:pt x="269395" y="6172338"/>
                </a:lnTo>
                <a:cubicBezTo>
                  <a:pt x="120612" y="6172338"/>
                  <a:pt x="0" y="6052286"/>
                  <a:pt x="0" y="5904194"/>
                </a:cubicBezTo>
                <a:lnTo>
                  <a:pt x="0" y="268145"/>
                </a:lnTo>
                <a:cubicBezTo>
                  <a:pt x="0" y="120052"/>
                  <a:pt x="120612" y="0"/>
                  <a:pt x="269395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5459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328" y="320040"/>
            <a:ext cx="438912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281557-D8C5-3666-A17C-BD66A5F9C0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1522" y="342902"/>
            <a:ext cx="6249778" cy="6172343"/>
          </a:xfrm>
          <a:custGeom>
            <a:avLst/>
            <a:gdLst>
              <a:gd name="connsiteX0" fmla="*/ 258473 w 6249778"/>
              <a:gd name="connsiteY0" fmla="*/ 0 h 6172343"/>
              <a:gd name="connsiteX1" fmla="*/ 5991306 w 6249778"/>
              <a:gd name="connsiteY1" fmla="*/ 0 h 6172343"/>
              <a:gd name="connsiteX2" fmla="*/ 6249778 w 6249778"/>
              <a:gd name="connsiteY2" fmla="*/ 257942 h 6172343"/>
              <a:gd name="connsiteX3" fmla="*/ 6249778 w 6249778"/>
              <a:gd name="connsiteY3" fmla="*/ 5914401 h 6172343"/>
              <a:gd name="connsiteX4" fmla="*/ 5991306 w 6249778"/>
              <a:gd name="connsiteY4" fmla="*/ 6172343 h 6172343"/>
              <a:gd name="connsiteX5" fmla="*/ 258473 w 6249778"/>
              <a:gd name="connsiteY5" fmla="*/ 6172343 h 6172343"/>
              <a:gd name="connsiteX6" fmla="*/ 0 w 6249778"/>
              <a:gd name="connsiteY6" fmla="*/ 5914401 h 6172343"/>
              <a:gd name="connsiteX7" fmla="*/ 0 w 6249778"/>
              <a:gd name="connsiteY7" fmla="*/ 257942 h 6172343"/>
              <a:gd name="connsiteX8" fmla="*/ 258473 w 6249778"/>
              <a:gd name="connsiteY8" fmla="*/ 0 h 6172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49778" h="6172343">
                <a:moveTo>
                  <a:pt x="258473" y="0"/>
                </a:moveTo>
                <a:lnTo>
                  <a:pt x="5991306" y="0"/>
                </a:lnTo>
                <a:cubicBezTo>
                  <a:pt x="6134057" y="0"/>
                  <a:pt x="6249778" y="115484"/>
                  <a:pt x="6249778" y="257942"/>
                </a:cubicBezTo>
                <a:lnTo>
                  <a:pt x="6249778" y="5914401"/>
                </a:lnTo>
                <a:cubicBezTo>
                  <a:pt x="6249778" y="6056859"/>
                  <a:pt x="6134057" y="6172343"/>
                  <a:pt x="5991306" y="6172343"/>
                </a:cubicBezTo>
                <a:lnTo>
                  <a:pt x="258473" y="6172343"/>
                </a:lnTo>
                <a:cubicBezTo>
                  <a:pt x="115722" y="6172343"/>
                  <a:pt x="0" y="6056859"/>
                  <a:pt x="0" y="5914401"/>
                </a:cubicBezTo>
                <a:lnTo>
                  <a:pt x="0" y="257942"/>
                </a:lnTo>
                <a:cubicBezTo>
                  <a:pt x="0" y="115484"/>
                  <a:pt x="115722" y="0"/>
                  <a:pt x="258473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96328" y="1380744"/>
            <a:ext cx="438912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49B2C6C9-D30C-4946-92A4-454A5FC69685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9307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320040"/>
            <a:ext cx="4573413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6" y="1380744"/>
            <a:ext cx="4573413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79CC6-BB04-42D6-AB0C-BAA184663D94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46273-A5CB-BDCB-C625-903F863EC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594" y="342900"/>
            <a:ext cx="6111507" cy="6172338"/>
          </a:xfrm>
          <a:custGeom>
            <a:avLst/>
            <a:gdLst>
              <a:gd name="connsiteX0" fmla="*/ 269395 w 6111507"/>
              <a:gd name="connsiteY0" fmla="*/ 0 h 6172338"/>
              <a:gd name="connsiteX1" fmla="*/ 5842112 w 6111507"/>
              <a:gd name="connsiteY1" fmla="*/ 0 h 6172338"/>
              <a:gd name="connsiteX2" fmla="*/ 6111507 w 6111507"/>
              <a:gd name="connsiteY2" fmla="*/ 268145 h 6172338"/>
              <a:gd name="connsiteX3" fmla="*/ 6111507 w 6111507"/>
              <a:gd name="connsiteY3" fmla="*/ 5904194 h 6172338"/>
              <a:gd name="connsiteX4" fmla="*/ 5842112 w 6111507"/>
              <a:gd name="connsiteY4" fmla="*/ 6172338 h 6172338"/>
              <a:gd name="connsiteX5" fmla="*/ 269395 w 6111507"/>
              <a:gd name="connsiteY5" fmla="*/ 6172338 h 6172338"/>
              <a:gd name="connsiteX6" fmla="*/ 0 w 6111507"/>
              <a:gd name="connsiteY6" fmla="*/ 5904194 h 6172338"/>
              <a:gd name="connsiteX7" fmla="*/ 0 w 6111507"/>
              <a:gd name="connsiteY7" fmla="*/ 268145 h 6172338"/>
              <a:gd name="connsiteX8" fmla="*/ 269395 w 6111507"/>
              <a:gd name="connsiteY8" fmla="*/ 0 h 6172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11507" h="6172338">
                <a:moveTo>
                  <a:pt x="269395" y="0"/>
                </a:moveTo>
                <a:lnTo>
                  <a:pt x="5842112" y="0"/>
                </a:lnTo>
                <a:cubicBezTo>
                  <a:pt x="5990895" y="0"/>
                  <a:pt x="6111507" y="120052"/>
                  <a:pt x="6111507" y="268145"/>
                </a:cubicBezTo>
                <a:lnTo>
                  <a:pt x="6111507" y="5904194"/>
                </a:lnTo>
                <a:cubicBezTo>
                  <a:pt x="6111507" y="6052286"/>
                  <a:pt x="5990895" y="6172338"/>
                  <a:pt x="5842112" y="6172338"/>
                </a:cubicBezTo>
                <a:lnTo>
                  <a:pt x="269395" y="6172338"/>
                </a:lnTo>
                <a:cubicBezTo>
                  <a:pt x="120612" y="6172338"/>
                  <a:pt x="0" y="6052286"/>
                  <a:pt x="0" y="5904194"/>
                </a:cubicBezTo>
                <a:lnTo>
                  <a:pt x="0" y="268145"/>
                </a:lnTo>
                <a:cubicBezTo>
                  <a:pt x="0" y="120052"/>
                  <a:pt x="120612" y="0"/>
                  <a:pt x="269395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7124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1040" y="603504"/>
            <a:ext cx="340156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5B0EC94-28E6-D665-7491-10A308B0B4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342901"/>
            <a:ext cx="7391400" cy="6172200"/>
          </a:xfrm>
          <a:custGeom>
            <a:avLst/>
            <a:gdLst>
              <a:gd name="connsiteX0" fmla="*/ 267246 w 7391400"/>
              <a:gd name="connsiteY0" fmla="*/ 0 h 6172200"/>
              <a:gd name="connsiteX1" fmla="*/ 7124155 w 7391400"/>
              <a:gd name="connsiteY1" fmla="*/ 0 h 6172200"/>
              <a:gd name="connsiteX2" fmla="*/ 7391400 w 7391400"/>
              <a:gd name="connsiteY2" fmla="*/ 266886 h 6172200"/>
              <a:gd name="connsiteX3" fmla="*/ 7391400 w 7391400"/>
              <a:gd name="connsiteY3" fmla="*/ 5905314 h 6172200"/>
              <a:gd name="connsiteX4" fmla="*/ 7124155 w 7391400"/>
              <a:gd name="connsiteY4" fmla="*/ 6172200 h 6172200"/>
              <a:gd name="connsiteX5" fmla="*/ 267246 w 7391400"/>
              <a:gd name="connsiteY5" fmla="*/ 6172200 h 6172200"/>
              <a:gd name="connsiteX6" fmla="*/ 0 w 7391400"/>
              <a:gd name="connsiteY6" fmla="*/ 5905314 h 6172200"/>
              <a:gd name="connsiteX7" fmla="*/ 0 w 7391400"/>
              <a:gd name="connsiteY7" fmla="*/ 266886 h 6172200"/>
              <a:gd name="connsiteX8" fmla="*/ 267246 w 7391400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91400" h="6172200">
                <a:moveTo>
                  <a:pt x="267246" y="0"/>
                </a:moveTo>
                <a:lnTo>
                  <a:pt x="7124155" y="0"/>
                </a:lnTo>
                <a:cubicBezTo>
                  <a:pt x="7271750" y="0"/>
                  <a:pt x="7391400" y="119489"/>
                  <a:pt x="7391400" y="266886"/>
                </a:cubicBezTo>
                <a:lnTo>
                  <a:pt x="7391400" y="5905314"/>
                </a:lnTo>
                <a:cubicBezTo>
                  <a:pt x="7391400" y="6052711"/>
                  <a:pt x="7271750" y="6172200"/>
                  <a:pt x="7124155" y="6172200"/>
                </a:cubicBezTo>
                <a:lnTo>
                  <a:pt x="267246" y="6172200"/>
                </a:lnTo>
                <a:cubicBezTo>
                  <a:pt x="119650" y="6172200"/>
                  <a:pt x="0" y="6052711"/>
                  <a:pt x="0" y="5905314"/>
                </a:cubicBezTo>
                <a:lnTo>
                  <a:pt x="0" y="266886"/>
                </a:lnTo>
                <a:cubicBezTo>
                  <a:pt x="0" y="119489"/>
                  <a:pt x="119650" y="0"/>
                  <a:pt x="267246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21040" y="2276856"/>
            <a:ext cx="3401568" cy="404164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7B3D66E4-8050-49E4-B8D2-06214BFB7C0A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24760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03504"/>
            <a:ext cx="340156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5B0EC94-28E6-D665-7491-10A308B0B4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2843" y="342901"/>
            <a:ext cx="7346257" cy="6172200"/>
          </a:xfrm>
          <a:custGeom>
            <a:avLst/>
            <a:gdLst>
              <a:gd name="connsiteX0" fmla="*/ 267246 w 7391400"/>
              <a:gd name="connsiteY0" fmla="*/ 0 h 6172200"/>
              <a:gd name="connsiteX1" fmla="*/ 7124155 w 7391400"/>
              <a:gd name="connsiteY1" fmla="*/ 0 h 6172200"/>
              <a:gd name="connsiteX2" fmla="*/ 7391400 w 7391400"/>
              <a:gd name="connsiteY2" fmla="*/ 266886 h 6172200"/>
              <a:gd name="connsiteX3" fmla="*/ 7391400 w 7391400"/>
              <a:gd name="connsiteY3" fmla="*/ 5905314 h 6172200"/>
              <a:gd name="connsiteX4" fmla="*/ 7124155 w 7391400"/>
              <a:gd name="connsiteY4" fmla="*/ 6172200 h 6172200"/>
              <a:gd name="connsiteX5" fmla="*/ 267246 w 7391400"/>
              <a:gd name="connsiteY5" fmla="*/ 6172200 h 6172200"/>
              <a:gd name="connsiteX6" fmla="*/ 0 w 7391400"/>
              <a:gd name="connsiteY6" fmla="*/ 5905314 h 6172200"/>
              <a:gd name="connsiteX7" fmla="*/ 0 w 7391400"/>
              <a:gd name="connsiteY7" fmla="*/ 266886 h 6172200"/>
              <a:gd name="connsiteX8" fmla="*/ 267246 w 7391400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91400" h="6172200">
                <a:moveTo>
                  <a:pt x="267246" y="0"/>
                </a:moveTo>
                <a:lnTo>
                  <a:pt x="7124155" y="0"/>
                </a:lnTo>
                <a:cubicBezTo>
                  <a:pt x="7271750" y="0"/>
                  <a:pt x="7391400" y="119489"/>
                  <a:pt x="7391400" y="266886"/>
                </a:cubicBezTo>
                <a:lnTo>
                  <a:pt x="7391400" y="5905314"/>
                </a:lnTo>
                <a:cubicBezTo>
                  <a:pt x="7391400" y="6052711"/>
                  <a:pt x="7271750" y="6172200"/>
                  <a:pt x="7124155" y="6172200"/>
                </a:cubicBezTo>
                <a:lnTo>
                  <a:pt x="267246" y="6172200"/>
                </a:lnTo>
                <a:cubicBezTo>
                  <a:pt x="119650" y="6172200"/>
                  <a:pt x="0" y="6052711"/>
                  <a:pt x="0" y="5905314"/>
                </a:cubicBezTo>
                <a:lnTo>
                  <a:pt x="0" y="266886"/>
                </a:lnTo>
                <a:cubicBezTo>
                  <a:pt x="0" y="119489"/>
                  <a:pt x="119650" y="0"/>
                  <a:pt x="267246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2276856"/>
            <a:ext cx="3401568" cy="404164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7AEA2F-0823-4BD6-88F7-6D0D98F52C93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147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38912"/>
            <a:ext cx="11494008" cy="4654296"/>
          </a:xfrm>
        </p:spPr>
        <p:txBody>
          <a:bodyPr anchor="t">
            <a:normAutofit/>
          </a:bodyPr>
          <a:lstStyle>
            <a:lvl1pPr algn="l">
              <a:defRPr sz="125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5093208"/>
            <a:ext cx="5669280" cy="1161288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761AAA3-5155-4231-8EEA-4F6426D8887B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868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1896" y="1078992"/>
            <a:ext cx="3273552" cy="1947672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5B0EC94-28E6-D665-7491-10A308B0B4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0" y="342901"/>
            <a:ext cx="7391400" cy="6172200"/>
          </a:xfrm>
          <a:custGeom>
            <a:avLst/>
            <a:gdLst>
              <a:gd name="connsiteX0" fmla="*/ 267246 w 7391400"/>
              <a:gd name="connsiteY0" fmla="*/ 0 h 6172200"/>
              <a:gd name="connsiteX1" fmla="*/ 7124155 w 7391400"/>
              <a:gd name="connsiteY1" fmla="*/ 0 h 6172200"/>
              <a:gd name="connsiteX2" fmla="*/ 7391400 w 7391400"/>
              <a:gd name="connsiteY2" fmla="*/ 266886 h 6172200"/>
              <a:gd name="connsiteX3" fmla="*/ 7391400 w 7391400"/>
              <a:gd name="connsiteY3" fmla="*/ 5905314 h 6172200"/>
              <a:gd name="connsiteX4" fmla="*/ 7124155 w 7391400"/>
              <a:gd name="connsiteY4" fmla="*/ 6172200 h 6172200"/>
              <a:gd name="connsiteX5" fmla="*/ 267246 w 7391400"/>
              <a:gd name="connsiteY5" fmla="*/ 6172200 h 6172200"/>
              <a:gd name="connsiteX6" fmla="*/ 0 w 7391400"/>
              <a:gd name="connsiteY6" fmla="*/ 5905314 h 6172200"/>
              <a:gd name="connsiteX7" fmla="*/ 0 w 7391400"/>
              <a:gd name="connsiteY7" fmla="*/ 266886 h 6172200"/>
              <a:gd name="connsiteX8" fmla="*/ 267246 w 7391400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91400" h="6172200">
                <a:moveTo>
                  <a:pt x="267246" y="0"/>
                </a:moveTo>
                <a:lnTo>
                  <a:pt x="7124155" y="0"/>
                </a:lnTo>
                <a:cubicBezTo>
                  <a:pt x="7271750" y="0"/>
                  <a:pt x="7391400" y="119489"/>
                  <a:pt x="7391400" y="266886"/>
                </a:cubicBezTo>
                <a:lnTo>
                  <a:pt x="7391400" y="5905314"/>
                </a:lnTo>
                <a:cubicBezTo>
                  <a:pt x="7391400" y="6052711"/>
                  <a:pt x="7271750" y="6172200"/>
                  <a:pt x="7124155" y="6172200"/>
                </a:cubicBezTo>
                <a:lnTo>
                  <a:pt x="267246" y="6172200"/>
                </a:lnTo>
                <a:cubicBezTo>
                  <a:pt x="119650" y="6172200"/>
                  <a:pt x="0" y="6052711"/>
                  <a:pt x="0" y="5905314"/>
                </a:cubicBezTo>
                <a:lnTo>
                  <a:pt x="0" y="266886"/>
                </a:lnTo>
                <a:cubicBezTo>
                  <a:pt x="0" y="119489"/>
                  <a:pt x="119650" y="0"/>
                  <a:pt x="267246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118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06092A99-204A-46CE-8F70-09D6B2D34877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7159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2" y="5111854"/>
            <a:ext cx="3739279" cy="138988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5837EDE-723C-6CF6-EB95-3AEDA1F07E9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9373" y="320043"/>
            <a:ext cx="11509730" cy="4404825"/>
          </a:xfrm>
          <a:custGeom>
            <a:avLst/>
            <a:gdLst>
              <a:gd name="connsiteX0" fmla="*/ 299132 w 11509730"/>
              <a:gd name="connsiteY0" fmla="*/ 0 h 4404825"/>
              <a:gd name="connsiteX1" fmla="*/ 11210598 w 11509730"/>
              <a:gd name="connsiteY1" fmla="*/ 0 h 4404825"/>
              <a:gd name="connsiteX2" fmla="*/ 11509730 w 11509730"/>
              <a:gd name="connsiteY2" fmla="*/ 299132 h 4404825"/>
              <a:gd name="connsiteX3" fmla="*/ 11509730 w 11509730"/>
              <a:gd name="connsiteY3" fmla="*/ 4105693 h 4404825"/>
              <a:gd name="connsiteX4" fmla="*/ 11210598 w 11509730"/>
              <a:gd name="connsiteY4" fmla="*/ 4404825 h 4404825"/>
              <a:gd name="connsiteX5" fmla="*/ 299132 w 11509730"/>
              <a:gd name="connsiteY5" fmla="*/ 4404825 h 4404825"/>
              <a:gd name="connsiteX6" fmla="*/ 0 w 11509730"/>
              <a:gd name="connsiteY6" fmla="*/ 4105693 h 4404825"/>
              <a:gd name="connsiteX7" fmla="*/ 0 w 11509730"/>
              <a:gd name="connsiteY7" fmla="*/ 299132 h 4404825"/>
              <a:gd name="connsiteX8" fmla="*/ 299132 w 11509730"/>
              <a:gd name="connsiteY8" fmla="*/ 0 h 44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09730" h="4404825">
                <a:moveTo>
                  <a:pt x="299132" y="0"/>
                </a:moveTo>
                <a:lnTo>
                  <a:pt x="11210598" y="0"/>
                </a:lnTo>
                <a:cubicBezTo>
                  <a:pt x="11375804" y="0"/>
                  <a:pt x="11509730" y="133926"/>
                  <a:pt x="11509730" y="299132"/>
                </a:cubicBezTo>
                <a:lnTo>
                  <a:pt x="11509730" y="4105693"/>
                </a:lnTo>
                <a:cubicBezTo>
                  <a:pt x="11509730" y="4270899"/>
                  <a:pt x="11375804" y="4404825"/>
                  <a:pt x="11210598" y="4404825"/>
                </a:cubicBezTo>
                <a:lnTo>
                  <a:pt x="299132" y="4404825"/>
                </a:lnTo>
                <a:cubicBezTo>
                  <a:pt x="133926" y="4404825"/>
                  <a:pt x="0" y="4270899"/>
                  <a:pt x="0" y="4105693"/>
                </a:cubicBezTo>
                <a:lnTo>
                  <a:pt x="0" y="299132"/>
                </a:lnTo>
                <a:cubicBezTo>
                  <a:pt x="0" y="133926"/>
                  <a:pt x="133926" y="0"/>
                  <a:pt x="299132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9EA3-15DE-451B-A24B-ACC8EA0B6D09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51928" y="5111854"/>
            <a:ext cx="6400800" cy="1389888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6573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BCE7E7D-ED4A-B625-6CB8-4D71682F63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9373" y="320042"/>
            <a:ext cx="11509730" cy="3458229"/>
          </a:xfrm>
          <a:custGeom>
            <a:avLst/>
            <a:gdLst>
              <a:gd name="connsiteX0" fmla="*/ 351529 w 11509730"/>
              <a:gd name="connsiteY0" fmla="*/ 0 h 3458229"/>
              <a:gd name="connsiteX1" fmla="*/ 11158201 w 11509730"/>
              <a:gd name="connsiteY1" fmla="*/ 0 h 3458229"/>
              <a:gd name="connsiteX2" fmla="*/ 11509730 w 11509730"/>
              <a:gd name="connsiteY2" fmla="*/ 351529 h 3458229"/>
              <a:gd name="connsiteX3" fmla="*/ 11509730 w 11509730"/>
              <a:gd name="connsiteY3" fmla="*/ 3106700 h 3458229"/>
              <a:gd name="connsiteX4" fmla="*/ 11158201 w 11509730"/>
              <a:gd name="connsiteY4" fmla="*/ 3458229 h 3458229"/>
              <a:gd name="connsiteX5" fmla="*/ 351529 w 11509730"/>
              <a:gd name="connsiteY5" fmla="*/ 3458229 h 3458229"/>
              <a:gd name="connsiteX6" fmla="*/ 0 w 11509730"/>
              <a:gd name="connsiteY6" fmla="*/ 3106700 h 3458229"/>
              <a:gd name="connsiteX7" fmla="*/ 0 w 11509730"/>
              <a:gd name="connsiteY7" fmla="*/ 351529 h 3458229"/>
              <a:gd name="connsiteX8" fmla="*/ 351529 w 11509730"/>
              <a:gd name="connsiteY8" fmla="*/ 0 h 34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09730" h="3458229">
                <a:moveTo>
                  <a:pt x="351529" y="0"/>
                </a:moveTo>
                <a:lnTo>
                  <a:pt x="11158201" y="0"/>
                </a:lnTo>
                <a:cubicBezTo>
                  <a:pt x="11352345" y="0"/>
                  <a:pt x="11509730" y="157385"/>
                  <a:pt x="11509730" y="351529"/>
                </a:cubicBezTo>
                <a:lnTo>
                  <a:pt x="11509730" y="3106700"/>
                </a:lnTo>
                <a:cubicBezTo>
                  <a:pt x="11509730" y="3300844"/>
                  <a:pt x="11352345" y="3458229"/>
                  <a:pt x="11158201" y="3458229"/>
                </a:cubicBezTo>
                <a:lnTo>
                  <a:pt x="351529" y="3458229"/>
                </a:lnTo>
                <a:cubicBezTo>
                  <a:pt x="157385" y="3458229"/>
                  <a:pt x="0" y="3300844"/>
                  <a:pt x="0" y="3106700"/>
                </a:cubicBezTo>
                <a:lnTo>
                  <a:pt x="0" y="351529"/>
                </a:lnTo>
                <a:cubicBezTo>
                  <a:pt x="0" y="157385"/>
                  <a:pt x="157385" y="0"/>
                  <a:pt x="351529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43DB-FCC0-4D52-80F2-173D55390D61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197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A25225-80A2-7139-2A81-39CA92663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9373" y="3067414"/>
            <a:ext cx="11509730" cy="3458229"/>
          </a:xfrm>
          <a:custGeom>
            <a:avLst/>
            <a:gdLst>
              <a:gd name="connsiteX0" fmla="*/ 351529 w 11509730"/>
              <a:gd name="connsiteY0" fmla="*/ 0 h 3458229"/>
              <a:gd name="connsiteX1" fmla="*/ 11158201 w 11509730"/>
              <a:gd name="connsiteY1" fmla="*/ 0 h 3458229"/>
              <a:gd name="connsiteX2" fmla="*/ 11509730 w 11509730"/>
              <a:gd name="connsiteY2" fmla="*/ 351529 h 3458229"/>
              <a:gd name="connsiteX3" fmla="*/ 11509730 w 11509730"/>
              <a:gd name="connsiteY3" fmla="*/ 3106700 h 3458229"/>
              <a:gd name="connsiteX4" fmla="*/ 11158201 w 11509730"/>
              <a:gd name="connsiteY4" fmla="*/ 3458229 h 3458229"/>
              <a:gd name="connsiteX5" fmla="*/ 351529 w 11509730"/>
              <a:gd name="connsiteY5" fmla="*/ 3458229 h 3458229"/>
              <a:gd name="connsiteX6" fmla="*/ 0 w 11509730"/>
              <a:gd name="connsiteY6" fmla="*/ 3106700 h 3458229"/>
              <a:gd name="connsiteX7" fmla="*/ 0 w 11509730"/>
              <a:gd name="connsiteY7" fmla="*/ 351529 h 3458229"/>
              <a:gd name="connsiteX8" fmla="*/ 351529 w 11509730"/>
              <a:gd name="connsiteY8" fmla="*/ 0 h 34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09730" h="3458229">
                <a:moveTo>
                  <a:pt x="351529" y="0"/>
                </a:moveTo>
                <a:lnTo>
                  <a:pt x="11158201" y="0"/>
                </a:lnTo>
                <a:cubicBezTo>
                  <a:pt x="11352345" y="0"/>
                  <a:pt x="11509730" y="157385"/>
                  <a:pt x="11509730" y="351529"/>
                </a:cubicBezTo>
                <a:lnTo>
                  <a:pt x="11509730" y="3106700"/>
                </a:lnTo>
                <a:cubicBezTo>
                  <a:pt x="11509730" y="3300844"/>
                  <a:pt x="11352345" y="3458229"/>
                  <a:pt x="11158201" y="3458229"/>
                </a:cubicBezTo>
                <a:lnTo>
                  <a:pt x="351529" y="3458229"/>
                </a:lnTo>
                <a:cubicBezTo>
                  <a:pt x="157385" y="3458229"/>
                  <a:pt x="0" y="3300844"/>
                  <a:pt x="0" y="3106700"/>
                </a:cubicBezTo>
                <a:lnTo>
                  <a:pt x="0" y="351529"/>
                </a:lnTo>
                <a:cubicBezTo>
                  <a:pt x="0" y="157385"/>
                  <a:pt x="157385" y="0"/>
                  <a:pt x="351529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519672"/>
            <a:ext cx="3494314" cy="338328"/>
          </a:xfrm>
        </p:spPr>
        <p:txBody>
          <a:bodyPr/>
          <a:lstStyle/>
          <a:p>
            <a:fld id="{457C7506-9AD1-49AD-BE44-C83E35401EAD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6519672"/>
            <a:ext cx="2805405" cy="338328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519672"/>
            <a:ext cx="429207" cy="33832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7937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40080"/>
            <a:ext cx="11155680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5F6FDB5-F783-3538-287C-754C11C309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9768" y="1828800"/>
            <a:ext cx="6176399" cy="4425696"/>
          </a:xfrm>
          <a:custGeom>
            <a:avLst/>
            <a:gdLst>
              <a:gd name="connsiteX0" fmla="*/ 325421 w 6450717"/>
              <a:gd name="connsiteY0" fmla="*/ 0 h 4425696"/>
              <a:gd name="connsiteX1" fmla="*/ 6125296 w 6450717"/>
              <a:gd name="connsiteY1" fmla="*/ 0 h 4425696"/>
              <a:gd name="connsiteX2" fmla="*/ 6450717 w 6450717"/>
              <a:gd name="connsiteY2" fmla="*/ 325421 h 4425696"/>
              <a:gd name="connsiteX3" fmla="*/ 6450717 w 6450717"/>
              <a:gd name="connsiteY3" fmla="*/ 4100275 h 4425696"/>
              <a:gd name="connsiteX4" fmla="*/ 6125296 w 6450717"/>
              <a:gd name="connsiteY4" fmla="*/ 4425696 h 4425696"/>
              <a:gd name="connsiteX5" fmla="*/ 325421 w 6450717"/>
              <a:gd name="connsiteY5" fmla="*/ 4425696 h 4425696"/>
              <a:gd name="connsiteX6" fmla="*/ 0 w 6450717"/>
              <a:gd name="connsiteY6" fmla="*/ 4100275 h 4425696"/>
              <a:gd name="connsiteX7" fmla="*/ 0 w 6450717"/>
              <a:gd name="connsiteY7" fmla="*/ 325421 h 4425696"/>
              <a:gd name="connsiteX8" fmla="*/ 325421 w 6450717"/>
              <a:gd name="connsiteY8" fmla="*/ 0 h 4425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50717" h="4425696">
                <a:moveTo>
                  <a:pt x="325421" y="0"/>
                </a:moveTo>
                <a:lnTo>
                  <a:pt x="6125296" y="0"/>
                </a:lnTo>
                <a:cubicBezTo>
                  <a:pt x="6305021" y="0"/>
                  <a:pt x="6450717" y="145696"/>
                  <a:pt x="6450717" y="325421"/>
                </a:cubicBezTo>
                <a:lnTo>
                  <a:pt x="6450717" y="4100275"/>
                </a:lnTo>
                <a:cubicBezTo>
                  <a:pt x="6450717" y="4280000"/>
                  <a:pt x="6305021" y="4425696"/>
                  <a:pt x="6125296" y="4425696"/>
                </a:cubicBezTo>
                <a:lnTo>
                  <a:pt x="325421" y="4425696"/>
                </a:lnTo>
                <a:cubicBezTo>
                  <a:pt x="145696" y="4425696"/>
                  <a:pt x="0" y="4280000"/>
                  <a:pt x="0" y="4100275"/>
                </a:cubicBezTo>
                <a:lnTo>
                  <a:pt x="0" y="325421"/>
                </a:lnTo>
                <a:cubicBezTo>
                  <a:pt x="0" y="145696"/>
                  <a:pt x="145696" y="0"/>
                  <a:pt x="325421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87768" y="1828800"/>
            <a:ext cx="429768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4BF2A-D949-4DFB-9912-9D6234B797F2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287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39"/>
            <a:ext cx="4855464" cy="1453896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5F2F272-6D18-7E06-3E9A-D10C5C5021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0075" y="2293496"/>
            <a:ext cx="4775158" cy="4039043"/>
          </a:xfrm>
          <a:custGeom>
            <a:avLst/>
            <a:gdLst>
              <a:gd name="connsiteX0" fmla="*/ 305917 w 4855463"/>
              <a:gd name="connsiteY0" fmla="*/ 0 h 4039043"/>
              <a:gd name="connsiteX1" fmla="*/ 4549547 w 4855463"/>
              <a:gd name="connsiteY1" fmla="*/ 0 h 4039043"/>
              <a:gd name="connsiteX2" fmla="*/ 4849249 w 4855463"/>
              <a:gd name="connsiteY2" fmla="*/ 244264 h 4039043"/>
              <a:gd name="connsiteX3" fmla="*/ 4855463 w 4855463"/>
              <a:gd name="connsiteY3" fmla="*/ 305907 h 4039043"/>
              <a:gd name="connsiteX4" fmla="*/ 4855463 w 4855463"/>
              <a:gd name="connsiteY4" fmla="*/ 3733136 h 4039043"/>
              <a:gd name="connsiteX5" fmla="*/ 4849249 w 4855463"/>
              <a:gd name="connsiteY5" fmla="*/ 3794779 h 4039043"/>
              <a:gd name="connsiteX6" fmla="*/ 4549547 w 4855463"/>
              <a:gd name="connsiteY6" fmla="*/ 4039043 h 4039043"/>
              <a:gd name="connsiteX7" fmla="*/ 305917 w 4855463"/>
              <a:gd name="connsiteY7" fmla="*/ 4039043 h 4039043"/>
              <a:gd name="connsiteX8" fmla="*/ 0 w 4855463"/>
              <a:gd name="connsiteY8" fmla="*/ 3733126 h 4039043"/>
              <a:gd name="connsiteX9" fmla="*/ 0 w 4855463"/>
              <a:gd name="connsiteY9" fmla="*/ 305917 h 4039043"/>
              <a:gd name="connsiteX10" fmla="*/ 305917 w 4855463"/>
              <a:gd name="connsiteY10" fmla="*/ 0 h 403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855463" h="4039043">
                <a:moveTo>
                  <a:pt x="305917" y="0"/>
                </a:moveTo>
                <a:lnTo>
                  <a:pt x="4549547" y="0"/>
                </a:lnTo>
                <a:cubicBezTo>
                  <a:pt x="4697381" y="0"/>
                  <a:pt x="4820723" y="104863"/>
                  <a:pt x="4849249" y="244264"/>
                </a:cubicBezTo>
                <a:lnTo>
                  <a:pt x="4855463" y="305907"/>
                </a:lnTo>
                <a:lnTo>
                  <a:pt x="4855463" y="3733136"/>
                </a:lnTo>
                <a:lnTo>
                  <a:pt x="4849249" y="3794779"/>
                </a:lnTo>
                <a:cubicBezTo>
                  <a:pt x="4820723" y="3934180"/>
                  <a:pt x="4697381" y="4039043"/>
                  <a:pt x="4549547" y="4039043"/>
                </a:cubicBezTo>
                <a:lnTo>
                  <a:pt x="305917" y="4039043"/>
                </a:lnTo>
                <a:cubicBezTo>
                  <a:pt x="136964" y="4039043"/>
                  <a:pt x="0" y="3902079"/>
                  <a:pt x="0" y="3733126"/>
                </a:cubicBezTo>
                <a:lnTo>
                  <a:pt x="0" y="305917"/>
                </a:lnTo>
                <a:cubicBezTo>
                  <a:pt x="0" y="136964"/>
                  <a:pt x="136964" y="0"/>
                  <a:pt x="305917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3594C-FF61-4FB6-A5E4-597CB7D69CB6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69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0218"/>
            <a:ext cx="3827439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4639E5C-EF58-65A1-C364-F58DE76158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0075" y="2293494"/>
            <a:ext cx="3666744" cy="4039044"/>
          </a:xfrm>
          <a:custGeom>
            <a:avLst/>
            <a:gdLst>
              <a:gd name="connsiteX0" fmla="*/ 292716 w 3666744"/>
              <a:gd name="connsiteY0" fmla="*/ 0 h 4039044"/>
              <a:gd name="connsiteX1" fmla="*/ 3374028 w 3666744"/>
              <a:gd name="connsiteY1" fmla="*/ 0 h 4039044"/>
              <a:gd name="connsiteX2" fmla="*/ 3666744 w 3666744"/>
              <a:gd name="connsiteY2" fmla="*/ 292716 h 4039044"/>
              <a:gd name="connsiteX3" fmla="*/ 3666744 w 3666744"/>
              <a:gd name="connsiteY3" fmla="*/ 3746328 h 4039044"/>
              <a:gd name="connsiteX4" fmla="*/ 3374028 w 3666744"/>
              <a:gd name="connsiteY4" fmla="*/ 4039044 h 4039044"/>
              <a:gd name="connsiteX5" fmla="*/ 292716 w 3666744"/>
              <a:gd name="connsiteY5" fmla="*/ 4039044 h 4039044"/>
              <a:gd name="connsiteX6" fmla="*/ 0 w 3666744"/>
              <a:gd name="connsiteY6" fmla="*/ 3746328 h 4039044"/>
              <a:gd name="connsiteX7" fmla="*/ 0 w 3666744"/>
              <a:gd name="connsiteY7" fmla="*/ 292716 h 4039044"/>
              <a:gd name="connsiteX8" fmla="*/ 292716 w 3666744"/>
              <a:gd name="connsiteY8" fmla="*/ 0 h 4039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66744" h="4039044">
                <a:moveTo>
                  <a:pt x="292716" y="0"/>
                </a:moveTo>
                <a:lnTo>
                  <a:pt x="3374028" y="0"/>
                </a:lnTo>
                <a:cubicBezTo>
                  <a:pt x="3535691" y="0"/>
                  <a:pt x="3666744" y="131053"/>
                  <a:pt x="3666744" y="292716"/>
                </a:cubicBezTo>
                <a:lnTo>
                  <a:pt x="3666744" y="3746328"/>
                </a:lnTo>
                <a:cubicBezTo>
                  <a:pt x="3666744" y="3907991"/>
                  <a:pt x="3535691" y="4039044"/>
                  <a:pt x="3374028" y="4039044"/>
                </a:cubicBezTo>
                <a:lnTo>
                  <a:pt x="292716" y="4039044"/>
                </a:lnTo>
                <a:cubicBezTo>
                  <a:pt x="131053" y="4039044"/>
                  <a:pt x="0" y="3907991"/>
                  <a:pt x="0" y="3746328"/>
                </a:cubicBezTo>
                <a:lnTo>
                  <a:pt x="0" y="292716"/>
                </a:lnTo>
                <a:cubicBezTo>
                  <a:pt x="0" y="131053"/>
                  <a:pt x="131053" y="0"/>
                  <a:pt x="292716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20787" y="549275"/>
            <a:ext cx="6561138" cy="5788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205C6-AA77-4A66-BB27-EE68DDD0D193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4252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B8561-D435-07DE-2456-79994CDFB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776" y="782804"/>
            <a:ext cx="11201400" cy="4206240"/>
          </a:xfrm>
        </p:spPr>
        <p:txBody>
          <a:bodyPr>
            <a:normAutofit/>
          </a:bodyPr>
          <a:lstStyle>
            <a:lvl1pPr algn="ctr">
              <a:defRPr sz="2780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5DF3EE-4BB8-4215-E053-BF3ED1BB9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5DF3-EEC7-45DF-A943-3E12702079E5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3AE6E7-0083-439C-3FBC-ADE4BE86C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F27A3B-009A-1790-7D93-9A1F6351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42AC33E-6837-F850-DF64-4475DAA059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3775" y="4989044"/>
            <a:ext cx="11201399" cy="1225296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  <a:lvl2pPr marL="228600" indent="0" algn="ctr">
              <a:buNone/>
              <a:defRPr sz="2000">
                <a:solidFill>
                  <a:schemeClr val="tx2">
                    <a:lumMod val="90000"/>
                    <a:lumOff val="10000"/>
                  </a:schemeClr>
                </a:solidFill>
              </a:defRPr>
            </a:lvl2pPr>
            <a:lvl3pPr marL="457200" indent="0" algn="ctr">
              <a:buNone/>
              <a:defRPr sz="1800">
                <a:solidFill>
                  <a:schemeClr val="tx2">
                    <a:lumMod val="90000"/>
                    <a:lumOff val="10000"/>
                  </a:schemeClr>
                </a:solidFill>
              </a:defRPr>
            </a:lvl3pPr>
            <a:lvl4pPr marL="685800" indent="0" algn="ctr">
              <a:buNone/>
              <a:defRPr sz="1600">
                <a:solidFill>
                  <a:schemeClr val="tx2">
                    <a:lumMod val="90000"/>
                    <a:lumOff val="10000"/>
                  </a:schemeClr>
                </a:solidFill>
              </a:defRPr>
            </a:lvl4pPr>
            <a:lvl5pPr marL="914400" indent="0" algn="ctr">
              <a:buNone/>
              <a:defRPr sz="1400">
                <a:solidFill>
                  <a:schemeClr val="tx2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9475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B8561-D435-07DE-2456-79994CDFB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776" y="782804"/>
            <a:ext cx="11201400" cy="4206240"/>
          </a:xfrm>
        </p:spPr>
        <p:txBody>
          <a:bodyPr>
            <a:normAutofit/>
          </a:bodyPr>
          <a:lstStyle>
            <a:lvl1pPr algn="ctr">
              <a:defRPr sz="27800"/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5DF3EE-4BB8-4215-E053-BF3ED1BB9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9EAFF-A363-4554-A2A5-F61FABD0CE04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3AE6E7-0083-439C-3FBC-ADE4BE86C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F27A3B-009A-1790-7D93-9A1F6351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42AC33E-6837-F850-DF64-4475DAA059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3776" y="4989044"/>
            <a:ext cx="11201400" cy="1225296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228600" indent="0" algn="ctr">
              <a:buNone/>
              <a:defRPr sz="2400"/>
            </a:lvl2pPr>
            <a:lvl3pPr marL="457200" indent="0" algn="ctr">
              <a:buNone/>
              <a:defRPr sz="2000"/>
            </a:lvl3pPr>
            <a:lvl4pPr marL="685800" indent="0" algn="ctr">
              <a:buNone/>
              <a:defRPr sz="1800"/>
            </a:lvl4pPr>
            <a:lvl5pPr marL="914400" indent="0" algn="ctr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9481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B8561-D435-07DE-2456-79994CDFB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768" y="603504"/>
            <a:ext cx="11201400" cy="4206240"/>
          </a:xfrm>
        </p:spPr>
        <p:txBody>
          <a:bodyPr>
            <a:normAutofit/>
          </a:bodyPr>
          <a:lstStyle>
            <a:lvl1pPr algn="l">
              <a:defRPr sz="2780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5DF3EE-4BB8-4215-E053-BF3ED1BB9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7950-0717-4110-9557-F08D8A545BF8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3AE6E7-0083-439C-3FBC-ADE4BE86C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F27A3B-009A-1790-7D93-9A1F6351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42AC33E-6837-F850-DF64-4475DAA059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9768" y="4809744"/>
            <a:ext cx="5897880" cy="135331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  <a:lvl2pPr marL="228600" indent="0" algn="l">
              <a:buNone/>
              <a:defRPr sz="2400">
                <a:solidFill>
                  <a:schemeClr val="tx2">
                    <a:lumMod val="90000"/>
                    <a:lumOff val="10000"/>
                  </a:schemeClr>
                </a:solidFill>
              </a:defRPr>
            </a:lvl2pPr>
            <a:lvl3pPr marL="457200" indent="0" algn="l">
              <a:buNone/>
              <a:defRPr sz="2000">
                <a:solidFill>
                  <a:schemeClr val="tx2">
                    <a:lumMod val="90000"/>
                    <a:lumOff val="10000"/>
                  </a:schemeClr>
                </a:solidFill>
              </a:defRPr>
            </a:lvl3pPr>
            <a:lvl4pPr marL="685800" indent="0" algn="l">
              <a:buNone/>
              <a:defRPr sz="1800">
                <a:solidFill>
                  <a:schemeClr val="tx2">
                    <a:lumMod val="90000"/>
                    <a:lumOff val="10000"/>
                  </a:schemeClr>
                </a:solidFill>
              </a:defRPr>
            </a:lvl4pPr>
            <a:lvl5pPr marL="914400" indent="0" algn="l">
              <a:buNone/>
              <a:defRPr sz="1600">
                <a:solidFill>
                  <a:schemeClr val="tx2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193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5276088"/>
            <a:ext cx="11347704" cy="786384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5980176"/>
            <a:ext cx="11347704" cy="530352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F9A648C8-0436-6FAF-8B52-BA15EFB5F9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2901" y="343038"/>
            <a:ext cx="11506200" cy="4792766"/>
          </a:xfrm>
          <a:custGeom>
            <a:avLst/>
            <a:gdLst>
              <a:gd name="connsiteX0" fmla="*/ 292023 w 11506200"/>
              <a:gd name="connsiteY0" fmla="*/ 0 h 4792766"/>
              <a:gd name="connsiteX1" fmla="*/ 11214177 w 11506200"/>
              <a:gd name="connsiteY1" fmla="*/ 0 h 4792766"/>
              <a:gd name="connsiteX2" fmla="*/ 11506200 w 11506200"/>
              <a:gd name="connsiteY2" fmla="*/ 292023 h 4792766"/>
              <a:gd name="connsiteX3" fmla="*/ 11506200 w 11506200"/>
              <a:gd name="connsiteY3" fmla="*/ 4500743 h 4792766"/>
              <a:gd name="connsiteX4" fmla="*/ 11214177 w 11506200"/>
              <a:gd name="connsiteY4" fmla="*/ 4792766 h 4792766"/>
              <a:gd name="connsiteX5" fmla="*/ 292023 w 11506200"/>
              <a:gd name="connsiteY5" fmla="*/ 4792766 h 4792766"/>
              <a:gd name="connsiteX6" fmla="*/ 0 w 11506200"/>
              <a:gd name="connsiteY6" fmla="*/ 4500743 h 4792766"/>
              <a:gd name="connsiteX7" fmla="*/ 0 w 11506200"/>
              <a:gd name="connsiteY7" fmla="*/ 292023 h 4792766"/>
              <a:gd name="connsiteX8" fmla="*/ 292023 w 11506200"/>
              <a:gd name="connsiteY8" fmla="*/ 0 h 4792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06200" h="4792766">
                <a:moveTo>
                  <a:pt x="292023" y="0"/>
                </a:moveTo>
                <a:lnTo>
                  <a:pt x="11214177" y="0"/>
                </a:lnTo>
                <a:cubicBezTo>
                  <a:pt x="11375457" y="0"/>
                  <a:pt x="11506200" y="130743"/>
                  <a:pt x="11506200" y="292023"/>
                </a:cubicBezTo>
                <a:lnTo>
                  <a:pt x="11506200" y="4500743"/>
                </a:lnTo>
                <a:cubicBezTo>
                  <a:pt x="11506200" y="4662023"/>
                  <a:pt x="11375457" y="4792766"/>
                  <a:pt x="11214177" y="4792766"/>
                </a:cubicBezTo>
                <a:lnTo>
                  <a:pt x="292023" y="4792766"/>
                </a:lnTo>
                <a:cubicBezTo>
                  <a:pt x="130743" y="4792766"/>
                  <a:pt x="0" y="4662023"/>
                  <a:pt x="0" y="4500743"/>
                </a:cubicBezTo>
                <a:lnTo>
                  <a:pt x="0" y="292023"/>
                </a:lnTo>
                <a:cubicBezTo>
                  <a:pt x="0" y="130743"/>
                  <a:pt x="130743" y="0"/>
                  <a:pt x="292023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519672"/>
            <a:ext cx="3494314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A94E042F-6826-4E41-A6B0-8BF606E4151E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6519672"/>
            <a:ext cx="2805405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519672"/>
            <a:ext cx="429207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1361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1F94A-833D-4D19-8ACB-52DAEF08569A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50732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F0761-EA67-F7D1-62E4-095EADA26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99616" y="1823376"/>
            <a:ext cx="9198864" cy="2875175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A78CD0-57A9-DB86-E3A3-40628E6D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C3A70-5484-4418-A739-7B973E09E7E8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4C2DF4-76B6-1299-74E1-66F403C0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5CA15-3DFE-125B-C658-77179EDE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FAB025-061F-4B04-451A-37E427558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5276088"/>
            <a:ext cx="9198864" cy="466344"/>
          </a:xfr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228600" indent="0">
              <a:buNone/>
              <a:defRPr sz="2000" b="1"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457200" indent="0">
              <a:buNone/>
              <a:defRPr sz="1800" b="1"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685800" indent="0">
              <a:buNone/>
              <a:defRPr sz="1600" b="1"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914400" indent="0">
              <a:buNone/>
              <a:defRPr sz="1400" b="1"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Quote Author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978143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A9563B-AAD5-FEB6-A529-82D8BF95E524}"/>
              </a:ext>
            </a:extLst>
          </p:cNvPr>
          <p:cNvSpPr/>
          <p:nvPr userDrawn="1"/>
        </p:nvSpPr>
        <p:spPr>
          <a:xfrm>
            <a:off x="806386" y="760151"/>
            <a:ext cx="10579222" cy="5337698"/>
          </a:xfrm>
          <a:prstGeom prst="roundRect">
            <a:avLst>
              <a:gd name="adj" fmla="val 6093"/>
            </a:avLst>
          </a:pr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0EDE6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3F0761-EA67-F7D1-62E4-095EADA26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5064" y="2092751"/>
            <a:ext cx="8695944" cy="2128102"/>
          </a:xfr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A78CD0-57A9-DB86-E3A3-40628E6D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9960C-742D-4508-821A-E36FD033CDBF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4C2DF4-76B6-1299-74E1-66F403C0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5CA15-3DFE-125B-C658-77179EDE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FAB025-061F-4B04-451A-37E427558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655064" y="5120640"/>
            <a:ext cx="8695944" cy="62179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b="1" dirty="0"/>
            </a:lvl1pPr>
            <a:lvl2pPr marL="228600" indent="0">
              <a:buNone/>
              <a:defRPr lang="en-US" b="1" dirty="0"/>
            </a:lvl2pPr>
            <a:lvl3pPr marL="457200" indent="0">
              <a:buNone/>
              <a:defRPr lang="en-US" b="1" dirty="0"/>
            </a:lvl3pPr>
            <a:lvl4pPr marL="685800" indent="0">
              <a:buNone/>
              <a:defRPr lang="en-US" b="1" dirty="0"/>
            </a:lvl4pPr>
            <a:lvl5pPr marL="914400" indent="0">
              <a:buNone/>
              <a:defRPr lang="en-US" b="1" dirty="0"/>
            </a:lvl5pPr>
          </a:lstStyle>
          <a:p>
            <a:pPr lvl="0"/>
            <a:r>
              <a:rPr lang="en-US"/>
              <a:t>Quote Author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964821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" y="438912"/>
            <a:ext cx="9619488" cy="452628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965192"/>
            <a:ext cx="5431536" cy="128930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7E0D0A5-9A76-413F-B8E0-5A45841D7E46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10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" y="1179576"/>
            <a:ext cx="9317736" cy="378561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965192"/>
            <a:ext cx="5431536" cy="128930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0AF003-CBE1-47D7-BB91-14D8E3A57039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930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94248"/>
            <a:ext cx="11164825" cy="9584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7BFCD9-16A4-5745-7BB3-7836095FF1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0213" y="2020825"/>
            <a:ext cx="5211762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30EDC57-7D17-D4C8-5C60-A44A480EA9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1750" y="2020824"/>
            <a:ext cx="5213350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EEC48-96C8-40C8-BC32-68BFC261013A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2743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276166"/>
            <a:ext cx="11164824" cy="976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767" y="1380744"/>
            <a:ext cx="5212080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5BB1DC-4DAA-D220-25A9-5752C158FD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0213" y="2020888"/>
            <a:ext cx="5211762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2512" y="1380744"/>
            <a:ext cx="5212080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AB67A04-5E8D-18C5-D47A-A5B5CFE568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1750" y="2020888"/>
            <a:ext cx="5213350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9F91-8FDB-4AB3-84FB-6B8E68AF702B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809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1D436-D43A-4662-BADB-33E2F793B997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56549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C9DBE-31FF-4D71-B719-92EBAC3193CE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87317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9769" y="2311121"/>
            <a:ext cx="3309608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6995" y="553616"/>
            <a:ext cx="6466741" cy="575256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F576B-5432-44C5-AE72-B8C78722FE99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349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11480"/>
            <a:ext cx="4590288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5FC269D-AA10-2D35-8DD6-33E0E2CC40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1348" y="343038"/>
            <a:ext cx="6257031" cy="6172200"/>
          </a:xfrm>
          <a:custGeom>
            <a:avLst/>
            <a:gdLst>
              <a:gd name="connsiteX0" fmla="*/ 318609 w 6257031"/>
              <a:gd name="connsiteY0" fmla="*/ 0 h 6172200"/>
              <a:gd name="connsiteX1" fmla="*/ 5938422 w 6257031"/>
              <a:gd name="connsiteY1" fmla="*/ 0 h 6172200"/>
              <a:gd name="connsiteX2" fmla="*/ 6257031 w 6257031"/>
              <a:gd name="connsiteY2" fmla="*/ 318609 h 6172200"/>
              <a:gd name="connsiteX3" fmla="*/ 6257031 w 6257031"/>
              <a:gd name="connsiteY3" fmla="*/ 5853591 h 6172200"/>
              <a:gd name="connsiteX4" fmla="*/ 5938422 w 6257031"/>
              <a:gd name="connsiteY4" fmla="*/ 6172200 h 6172200"/>
              <a:gd name="connsiteX5" fmla="*/ 318609 w 6257031"/>
              <a:gd name="connsiteY5" fmla="*/ 6172200 h 6172200"/>
              <a:gd name="connsiteX6" fmla="*/ 0 w 6257031"/>
              <a:gd name="connsiteY6" fmla="*/ 5853591 h 6172200"/>
              <a:gd name="connsiteX7" fmla="*/ 0 w 6257031"/>
              <a:gd name="connsiteY7" fmla="*/ 318609 h 6172200"/>
              <a:gd name="connsiteX8" fmla="*/ 318609 w 6257031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57031" h="6172200">
                <a:moveTo>
                  <a:pt x="318609" y="0"/>
                </a:moveTo>
                <a:lnTo>
                  <a:pt x="5938422" y="0"/>
                </a:lnTo>
                <a:cubicBezTo>
                  <a:pt x="6114385" y="0"/>
                  <a:pt x="6257031" y="142646"/>
                  <a:pt x="6257031" y="318609"/>
                </a:cubicBezTo>
                <a:lnTo>
                  <a:pt x="6257031" y="5853591"/>
                </a:lnTo>
                <a:cubicBezTo>
                  <a:pt x="6257031" y="6029554"/>
                  <a:pt x="6114385" y="6172200"/>
                  <a:pt x="5938422" y="6172200"/>
                </a:cubicBezTo>
                <a:lnTo>
                  <a:pt x="318609" y="6172200"/>
                </a:lnTo>
                <a:cubicBezTo>
                  <a:pt x="142646" y="6172200"/>
                  <a:pt x="0" y="6029554"/>
                  <a:pt x="0" y="5853591"/>
                </a:cubicBezTo>
                <a:lnTo>
                  <a:pt x="0" y="318609"/>
                </a:lnTo>
                <a:cubicBezTo>
                  <a:pt x="0" y="142646"/>
                  <a:pt x="142646" y="0"/>
                  <a:pt x="318609" y="0"/>
                </a:cubicBez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3E408205-B154-4943-AEBC-86E16421E5DB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398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7784"/>
            <a:ext cx="3713996" cy="221231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9767" y="2826137"/>
            <a:ext cx="3310128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DACA751-BBB2-3E33-EA6C-54B4A7F684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342901"/>
            <a:ext cx="6785782" cy="6172198"/>
          </a:xfrm>
          <a:custGeom>
            <a:avLst/>
            <a:gdLst>
              <a:gd name="connsiteX0" fmla="*/ 264355 w 6785782"/>
              <a:gd name="connsiteY0" fmla="*/ 0 h 6172198"/>
              <a:gd name="connsiteX1" fmla="*/ 6521427 w 6785782"/>
              <a:gd name="connsiteY1" fmla="*/ 0 h 6172198"/>
              <a:gd name="connsiteX2" fmla="*/ 6785782 w 6785782"/>
              <a:gd name="connsiteY2" fmla="*/ 264355 h 6172198"/>
              <a:gd name="connsiteX3" fmla="*/ 6785782 w 6785782"/>
              <a:gd name="connsiteY3" fmla="*/ 5907843 h 6172198"/>
              <a:gd name="connsiteX4" fmla="*/ 6521427 w 6785782"/>
              <a:gd name="connsiteY4" fmla="*/ 6172198 h 6172198"/>
              <a:gd name="connsiteX5" fmla="*/ 264355 w 6785782"/>
              <a:gd name="connsiteY5" fmla="*/ 6172198 h 6172198"/>
              <a:gd name="connsiteX6" fmla="*/ 0 w 6785782"/>
              <a:gd name="connsiteY6" fmla="*/ 5907843 h 6172198"/>
              <a:gd name="connsiteX7" fmla="*/ 0 w 6785782"/>
              <a:gd name="connsiteY7" fmla="*/ 264355 h 6172198"/>
              <a:gd name="connsiteX8" fmla="*/ 264355 w 6785782"/>
              <a:gd name="connsiteY8" fmla="*/ 0 h 617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85782" h="6172198">
                <a:moveTo>
                  <a:pt x="264355" y="0"/>
                </a:moveTo>
                <a:lnTo>
                  <a:pt x="6521427" y="0"/>
                </a:lnTo>
                <a:cubicBezTo>
                  <a:pt x="6667426" y="0"/>
                  <a:pt x="6785782" y="118356"/>
                  <a:pt x="6785782" y="264355"/>
                </a:cubicBezTo>
                <a:lnTo>
                  <a:pt x="6785782" y="5907843"/>
                </a:lnTo>
                <a:cubicBezTo>
                  <a:pt x="6785782" y="6053842"/>
                  <a:pt x="6667426" y="6172198"/>
                  <a:pt x="6521427" y="6172198"/>
                </a:cubicBezTo>
                <a:lnTo>
                  <a:pt x="264355" y="6172198"/>
                </a:lnTo>
                <a:cubicBezTo>
                  <a:pt x="118356" y="6172198"/>
                  <a:pt x="0" y="6053842"/>
                  <a:pt x="0" y="5907843"/>
                </a:cubicBezTo>
                <a:lnTo>
                  <a:pt x="0" y="264355"/>
                </a:lnTo>
                <a:cubicBezTo>
                  <a:pt x="0" y="118356"/>
                  <a:pt x="118356" y="0"/>
                  <a:pt x="264355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66CE1-0051-42BD-BBD3-CB4EC65FC51D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85715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29768"/>
            <a:ext cx="10890374" cy="1627632"/>
          </a:xfrm>
        </p:spPr>
        <p:txBody>
          <a:bodyPr anchor="t">
            <a:noAutofit/>
          </a:bodyPr>
          <a:lstStyle>
            <a:lvl1pPr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9768" y="3264408"/>
            <a:ext cx="10890374" cy="2834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4B75-5BA7-423E-A6AE-B3781CB72AA9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0874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27318"/>
            <a:ext cx="7370064" cy="184202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3622673"/>
            <a:ext cx="7370064" cy="2231136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  <a:lvl2pPr marL="228600" indent="0">
              <a:buNone/>
              <a:defRPr lang="en-US" dirty="0"/>
            </a:lvl2pPr>
            <a:lvl3pPr marL="457200" indent="0">
              <a:buNone/>
              <a:defRPr lang="en-US" dirty="0"/>
            </a:lvl3pPr>
            <a:lvl4pPr marL="685800" indent="0">
              <a:buNone/>
              <a:defRPr lang="en-US" dirty="0"/>
            </a:lvl4pPr>
            <a:lvl5pPr marL="914400" indent="0">
              <a:buNone/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C1F7B-2472-4057-932A-A13696216B5F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1283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11480"/>
            <a:ext cx="5330952" cy="3739896"/>
          </a:xfrm>
        </p:spPr>
        <p:txBody>
          <a:bodyPr anchor="t">
            <a:normAutofit/>
          </a:bodyPr>
          <a:lstStyle>
            <a:lvl1pPr algn="l">
              <a:defRPr sz="6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873752"/>
            <a:ext cx="4517136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BD144122-2A67-493C-895E-2682608B0F6A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8F28510C-0939-D915-FCC8-7D8AD44757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17247" y="342900"/>
            <a:ext cx="5334000" cy="6172200"/>
          </a:xfrm>
          <a:custGeom>
            <a:avLst/>
            <a:gdLst>
              <a:gd name="connsiteX0" fmla="*/ 305905 w 5334000"/>
              <a:gd name="connsiteY0" fmla="*/ 0 h 6172200"/>
              <a:gd name="connsiteX1" fmla="*/ 5028095 w 5334000"/>
              <a:gd name="connsiteY1" fmla="*/ 0 h 6172200"/>
              <a:gd name="connsiteX2" fmla="*/ 5334000 w 5334000"/>
              <a:gd name="connsiteY2" fmla="*/ 305905 h 6172200"/>
              <a:gd name="connsiteX3" fmla="*/ 5334000 w 5334000"/>
              <a:gd name="connsiteY3" fmla="*/ 5866295 h 6172200"/>
              <a:gd name="connsiteX4" fmla="*/ 5028095 w 5334000"/>
              <a:gd name="connsiteY4" fmla="*/ 6172200 h 6172200"/>
              <a:gd name="connsiteX5" fmla="*/ 305905 w 5334000"/>
              <a:gd name="connsiteY5" fmla="*/ 6172200 h 6172200"/>
              <a:gd name="connsiteX6" fmla="*/ 0 w 5334000"/>
              <a:gd name="connsiteY6" fmla="*/ 5866295 h 6172200"/>
              <a:gd name="connsiteX7" fmla="*/ 0 w 5334000"/>
              <a:gd name="connsiteY7" fmla="*/ 305905 h 6172200"/>
              <a:gd name="connsiteX8" fmla="*/ 305905 w 5334000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4000" h="6172200">
                <a:moveTo>
                  <a:pt x="305905" y="0"/>
                </a:moveTo>
                <a:lnTo>
                  <a:pt x="5028095" y="0"/>
                </a:lnTo>
                <a:cubicBezTo>
                  <a:pt x="5197042" y="0"/>
                  <a:pt x="5334000" y="136958"/>
                  <a:pt x="5334000" y="305905"/>
                </a:cubicBezTo>
                <a:lnTo>
                  <a:pt x="5334000" y="5866295"/>
                </a:lnTo>
                <a:cubicBezTo>
                  <a:pt x="5334000" y="6035242"/>
                  <a:pt x="5197042" y="6172200"/>
                  <a:pt x="5028095" y="6172200"/>
                </a:cubicBezTo>
                <a:lnTo>
                  <a:pt x="305905" y="6172200"/>
                </a:lnTo>
                <a:cubicBezTo>
                  <a:pt x="136958" y="6172200"/>
                  <a:pt x="0" y="6035242"/>
                  <a:pt x="0" y="5866295"/>
                </a:cubicBezTo>
                <a:lnTo>
                  <a:pt x="0" y="305905"/>
                </a:lnTo>
                <a:cubicBezTo>
                  <a:pt x="0" y="136958"/>
                  <a:pt x="136958" y="0"/>
                  <a:pt x="305905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094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9480" y="411480"/>
            <a:ext cx="4361688" cy="3968496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6948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5FC269D-AA10-2D35-8DD6-33E0E2CC40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7472" y="343038"/>
            <a:ext cx="6257031" cy="6172200"/>
          </a:xfrm>
          <a:custGeom>
            <a:avLst/>
            <a:gdLst>
              <a:gd name="connsiteX0" fmla="*/ 318609 w 6257031"/>
              <a:gd name="connsiteY0" fmla="*/ 0 h 6172200"/>
              <a:gd name="connsiteX1" fmla="*/ 5938422 w 6257031"/>
              <a:gd name="connsiteY1" fmla="*/ 0 h 6172200"/>
              <a:gd name="connsiteX2" fmla="*/ 6257031 w 6257031"/>
              <a:gd name="connsiteY2" fmla="*/ 318609 h 6172200"/>
              <a:gd name="connsiteX3" fmla="*/ 6257031 w 6257031"/>
              <a:gd name="connsiteY3" fmla="*/ 5853591 h 6172200"/>
              <a:gd name="connsiteX4" fmla="*/ 5938422 w 6257031"/>
              <a:gd name="connsiteY4" fmla="*/ 6172200 h 6172200"/>
              <a:gd name="connsiteX5" fmla="*/ 318609 w 6257031"/>
              <a:gd name="connsiteY5" fmla="*/ 6172200 h 6172200"/>
              <a:gd name="connsiteX6" fmla="*/ 0 w 6257031"/>
              <a:gd name="connsiteY6" fmla="*/ 5853591 h 6172200"/>
              <a:gd name="connsiteX7" fmla="*/ 0 w 6257031"/>
              <a:gd name="connsiteY7" fmla="*/ 318609 h 6172200"/>
              <a:gd name="connsiteX8" fmla="*/ 318609 w 6257031"/>
              <a:gd name="connsiteY8" fmla="*/ 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57031" h="6172200">
                <a:moveTo>
                  <a:pt x="318609" y="0"/>
                </a:moveTo>
                <a:lnTo>
                  <a:pt x="5938422" y="0"/>
                </a:lnTo>
                <a:cubicBezTo>
                  <a:pt x="6114385" y="0"/>
                  <a:pt x="6257031" y="142646"/>
                  <a:pt x="6257031" y="318609"/>
                </a:cubicBezTo>
                <a:lnTo>
                  <a:pt x="6257031" y="5853591"/>
                </a:lnTo>
                <a:cubicBezTo>
                  <a:pt x="6257031" y="6029554"/>
                  <a:pt x="6114385" y="6172200"/>
                  <a:pt x="5938422" y="6172200"/>
                </a:cubicBezTo>
                <a:lnTo>
                  <a:pt x="318609" y="6172200"/>
                </a:lnTo>
                <a:cubicBezTo>
                  <a:pt x="142646" y="6172200"/>
                  <a:pt x="0" y="6029554"/>
                  <a:pt x="0" y="5853591"/>
                </a:cubicBezTo>
                <a:lnTo>
                  <a:pt x="0" y="318609"/>
                </a:lnTo>
                <a:cubicBezTo>
                  <a:pt x="0" y="142646"/>
                  <a:pt x="142646" y="0"/>
                  <a:pt x="318609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486A74E5-A9C0-4E5C-851E-13F6D920EA1A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804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A12A6-507C-2714-2F24-09ADE11584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92EA34-13CC-54C1-DE3D-4F1D5D55C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810512"/>
            <a:ext cx="7772400" cy="4562856"/>
          </a:xfrm>
        </p:spPr>
        <p:txBody>
          <a:bodyPr anchor="b">
            <a:normAutofit/>
          </a:bodyPr>
          <a:lstStyle>
            <a:lvl1pPr>
              <a:defRPr sz="8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C7299-89AC-DB5B-B75E-E02A0040A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768" y="429768"/>
            <a:ext cx="7772400" cy="78638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45713-EE4C-7615-B812-531C14CF0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188DBF3-F598-4A31-8E9B-511F7F0D5E47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849E7-8E94-3B02-239C-AAB48159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44BD7-C050-D052-8408-65ADAAF67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4145AC3-CC88-4C8A-A6CE-8D44921B6A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932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2EA34-13CC-54C1-DE3D-4F1D5D55C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810512"/>
            <a:ext cx="7772400" cy="4562856"/>
          </a:xfrm>
        </p:spPr>
        <p:txBody>
          <a:bodyPr anchor="b">
            <a:normAutofit/>
          </a:bodyPr>
          <a:lstStyle>
            <a:lvl1pPr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C7299-89AC-DB5B-B75E-E02A0040A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768" y="429768"/>
            <a:ext cx="7772400" cy="78638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45713-EE4C-7615-B812-531C14CF0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88DBF3-F598-4A31-8E9B-511F7F0D5E47}" type="datetime1">
              <a:rPr lang="en-US" smtClean="0"/>
              <a:pPr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849E7-8E94-3B02-239C-AAB48159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44BD7-C050-D052-8408-65ADAAF67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4145AC3-CC88-4C8A-A6CE-8D44921B6A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587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283464"/>
            <a:ext cx="10652760" cy="969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768" y="1380744"/>
            <a:ext cx="10652760" cy="49011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9768" y="6519672"/>
            <a:ext cx="2843784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8A7B9ABC-2BDA-432C-8D53-84813DB6E36F}" type="datetime1">
              <a:rPr lang="en-US" smtClean="0"/>
              <a:t>12/5/25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60536" y="6519672"/>
            <a:ext cx="2642616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75720" y="6519672"/>
            <a:ext cx="457200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558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166C8B-4489-4C64-A8E6-FAC07ED942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38912"/>
            <a:ext cx="9317736" cy="4453128"/>
          </a:xfrm>
        </p:spPr>
        <p:txBody>
          <a:bodyPr anchor="t">
            <a:normAutofit/>
          </a:bodyPr>
          <a:lstStyle/>
          <a:p>
            <a:r>
              <a:rPr lang="ru-KZ" sz="7400"/>
              <a:t>Энергетика России: современные вызовы и долгосрочные сценарии развития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60EB9A-5E18-F9A7-6A75-FD77A01E28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965192"/>
            <a:ext cx="5431536" cy="1289304"/>
          </a:xfrm>
        </p:spPr>
        <p:txBody>
          <a:bodyPr anchor="b">
            <a:normAutofit/>
          </a:bodyPr>
          <a:lstStyle/>
          <a:p>
            <a:r>
              <a:rPr lang="ru-KZ"/>
              <a:t>Анализ перспектив и ключевых энергетических проблем страны</a:t>
            </a:r>
          </a:p>
        </p:txBody>
      </p:sp>
    </p:spTree>
    <p:extLst>
      <p:ext uri="{BB962C8B-B14F-4D97-AF65-F5344CB8AC3E}">
        <p14:creationId xmlns:p14="http://schemas.microsoft.com/office/powerpoint/2010/main" val="2353135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1BC441-8B2E-EC7C-C962-579368F3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39"/>
            <a:ext cx="4855464" cy="1453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kern="1200">
                <a:latin typeface="+mj-lt"/>
                <a:ea typeface="+mj-ea"/>
                <a:cs typeface="+mj-cs"/>
              </a:rPr>
              <a:t>Введение: Энергетика России и современные вызовы</a:t>
            </a:r>
          </a:p>
        </p:txBody>
      </p:sp>
      <p:pic>
        <p:nvPicPr>
          <p:cNvPr id="4" name="Объект 3" descr="Исчезающая природа вблизи атомной электростанции">
            <a:extLst>
              <a:ext uri="{FF2B5EF4-FFF2-40B4-BE49-F238E27FC236}">
                <a16:creationId xmlns:a16="http://schemas.microsoft.com/office/drawing/2014/main" id="{D08221EB-F986-4430-B08D-C33149941FF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1961" r="9127" b="3"/>
          <a:stretch>
            <a:fillRect/>
          </a:stretch>
        </p:blipFill>
        <p:spPr>
          <a:xfrm>
            <a:off x="510075" y="2293496"/>
            <a:ext cx="4775158" cy="403904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260D83-AF52-4D98-997E-B6D3242BC99F}"/>
              </a:ext>
            </a:extLst>
          </p:cNvPr>
          <p:cNvSpPr txBox="1"/>
          <p:nvPr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096000" y="549275"/>
            <a:ext cx="5585925" cy="57832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Роль энергетики в экономике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Энергетика России является фундаментальной частью национальной экономики и обеспечивает энергоресурсами отрасли и население.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Снижение углеродного следа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Необходимость сокращения выбросов углекислого газа для борьбы с изменением климата и устойчивого развития.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Повышение энергоэффективности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Внедрение технологий для повышения эффективности использования энергетических ресурсов и снижения потерь.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Адаптация к глобальным трендам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Адаптация энергетической отрасли к новым климатическим и технологическим изменениям в мире.</a:t>
            </a:r>
          </a:p>
        </p:txBody>
      </p:sp>
    </p:spTree>
    <p:extLst>
      <p:ext uri="{BB962C8B-B14F-4D97-AF65-F5344CB8AC3E}">
        <p14:creationId xmlns:p14="http://schemas.microsoft.com/office/powerpoint/2010/main" val="5162005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702FD2-2C8D-FE84-7929-C126B6719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328" y="601755"/>
            <a:ext cx="4389120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200" b="0" kern="1200">
                <a:latin typeface="+mj-lt"/>
                <a:ea typeface="+mj-ea"/>
                <a:cs typeface="+mj-cs"/>
              </a:rPr>
              <a:t>Сценарии развития: инерционный, инновационный и диверсификационный подходы</a:t>
            </a:r>
          </a:p>
        </p:txBody>
      </p:sp>
      <p:pic>
        <p:nvPicPr>
          <p:cNvPr id="4" name="Объект 3" descr="Идея, лампочка, успех, вдохновение, смятая бумага, изолированный фон">
            <a:extLst>
              <a:ext uri="{FF2B5EF4-FFF2-40B4-BE49-F238E27FC236}">
                <a16:creationId xmlns:a16="http://schemas.microsoft.com/office/drawing/2014/main" id="{6D5D617A-FA65-4BE9-987E-86F5DCD251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740" r="7318" b="-2"/>
          <a:stretch>
            <a:fillRect/>
          </a:stretch>
        </p:blipFill>
        <p:spPr>
          <a:xfrm>
            <a:off x="341522" y="342902"/>
            <a:ext cx="6249778" cy="617234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832728-8C3B-4CFC-841A-20C64C480B4C}"/>
              </a:ext>
            </a:extLst>
          </p:cNvPr>
          <p:cNvSpPr txBox="1"/>
          <p:nvPr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7196328" y="2276856"/>
            <a:ext cx="4389120" cy="404164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Инерционный сценарий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Сценарий предполагает сохранение текущих тенденций и развитие без значительных изменений.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Инновационный сценарий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Основан на внедрении новых технологий для повышения эффективности и устойчивости.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Диверсификационный сценарий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Ориентирован на расширение использования различных источников энергии и снижение зависимости.</a:t>
            </a:r>
          </a:p>
        </p:txBody>
      </p:sp>
    </p:spTree>
    <p:extLst>
      <p:ext uri="{BB962C8B-B14F-4D97-AF65-F5344CB8AC3E}">
        <p14:creationId xmlns:p14="http://schemas.microsoft.com/office/powerpoint/2010/main" val="32725300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11CD25-1D4D-2E63-A3BB-5EA0D4B01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39"/>
            <a:ext cx="4855464" cy="1453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kern="1200">
                <a:latin typeface="+mj-lt"/>
                <a:ea typeface="+mj-ea"/>
                <a:cs typeface="+mj-cs"/>
              </a:rPr>
              <a:t>Нетрадиционные (возобновляемые) источники энергии</a:t>
            </a:r>
          </a:p>
        </p:txBody>
      </p:sp>
      <p:pic>
        <p:nvPicPr>
          <p:cNvPr id="4" name="Объект 3" descr="«3D-иллюстрация солнечных панелей, ветряных турбин и атомной электростанции.»">
            <a:extLst>
              <a:ext uri="{FF2B5EF4-FFF2-40B4-BE49-F238E27FC236}">
                <a16:creationId xmlns:a16="http://schemas.microsoft.com/office/drawing/2014/main" id="{F99EEA0C-2D02-4EBD-B588-309E19BADF6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155" r="13933" b="3"/>
          <a:stretch>
            <a:fillRect/>
          </a:stretch>
        </p:blipFill>
        <p:spPr>
          <a:xfrm>
            <a:off x="510075" y="2293496"/>
            <a:ext cx="4775158" cy="403904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3A3DDE-E757-4B99-914A-0EFF40602F73}"/>
              </a:ext>
            </a:extLst>
          </p:cNvPr>
          <p:cNvSpPr txBox="1"/>
          <p:nvPr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096000" y="549275"/>
            <a:ext cx="5585925" cy="57832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Солнечная энергия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Солнечная энергия активно используется для производства чистой и возобновляемой электроэнергии в России.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Ветровая энергия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Ветровые турбины преобразуют энергию ветра в электричество, снижая зависимость от ископаемых источников.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Гидроэнергетика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Гидроэлектростанции используют силу воды для устойчивого производства энергии в России.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Биотопливо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Биотопливо представляет собой экологически чистый источник энергии из органических материалов.</a:t>
            </a:r>
          </a:p>
        </p:txBody>
      </p:sp>
    </p:spTree>
    <p:extLst>
      <p:ext uri="{BB962C8B-B14F-4D97-AF65-F5344CB8AC3E}">
        <p14:creationId xmlns:p14="http://schemas.microsoft.com/office/powerpoint/2010/main" val="10049120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D391BF-44E4-8724-50D5-848909EB6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39"/>
            <a:ext cx="4855464" cy="1453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kern="1200">
                <a:latin typeface="+mj-lt"/>
                <a:ea typeface="+mj-ea"/>
                <a:cs typeface="+mj-cs"/>
              </a:rPr>
              <a:t>Экономические преимущества развития ВИЭ</a:t>
            </a:r>
          </a:p>
        </p:txBody>
      </p:sp>
      <p:pic>
        <p:nvPicPr>
          <p:cNvPr id="4" name="Объект 3" descr="Концепции роста цен на энергию. Многие ветряные турбины с финансовыми графиками и графиками. Ветряные турбины с финансовыми графиками, анализирующие данные о ценах на электроэнергию и энергию. Финансовый и экономический рост энергетических затрат">
            <a:extLst>
              <a:ext uri="{FF2B5EF4-FFF2-40B4-BE49-F238E27FC236}">
                <a16:creationId xmlns:a16="http://schemas.microsoft.com/office/drawing/2014/main" id="{0CD3678C-4AC7-46BC-8144-B83C48CCA4E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1876" r="4233" b="-1"/>
          <a:stretch>
            <a:fillRect/>
          </a:stretch>
        </p:blipFill>
        <p:spPr>
          <a:xfrm>
            <a:off x="510075" y="2293496"/>
            <a:ext cx="4775158" cy="403904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AFC0FA-9062-49C6-A492-9A02B8EB09EC}"/>
              </a:ext>
            </a:extLst>
          </p:cNvPr>
          <p:cNvSpPr txBox="1"/>
          <p:nvPr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096000" y="549275"/>
            <a:ext cx="5585925" cy="57832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Создание новых рабочих мест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Развитие ВИЭ способствует росту занятости в новых секторах экономики и поддерживает социальное развитие регионов.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Снижение затрат на энергию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Использование возобновляемой энергии позволяет долгосрочно снижать расходы на электроэнергию для потребителей и предприятий.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Улучшение экологической ситуации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ВИЭ помогают уменьшить выбросы вредных веществ и способствуют сохранению окружающей среды.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Повышение энергетической безопасности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Развитие возобновляемых источников снижает зависимость страны от импорта энергоносителей и повышает стабильность энергоснабжения.</a:t>
            </a:r>
          </a:p>
        </p:txBody>
      </p:sp>
    </p:spTree>
    <p:extLst>
      <p:ext uri="{BB962C8B-B14F-4D97-AF65-F5344CB8AC3E}">
        <p14:creationId xmlns:p14="http://schemas.microsoft.com/office/powerpoint/2010/main" val="39503165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33D2E5-DA02-063B-5353-412F2CFC2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39"/>
            <a:ext cx="4855464" cy="1453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kern="1200">
                <a:latin typeface="+mj-lt"/>
                <a:ea typeface="+mj-ea"/>
                <a:cs typeface="+mj-cs"/>
              </a:rPr>
              <a:t>Проблемы внедрения ВИЭ в России</a:t>
            </a:r>
          </a:p>
        </p:txBody>
      </p:sp>
      <p:pic>
        <p:nvPicPr>
          <p:cNvPr id="4" name="Объект 3" descr="Концепция солнечной панели и ветряной турбины на дороге в город.">
            <a:extLst>
              <a:ext uri="{FF2B5EF4-FFF2-40B4-BE49-F238E27FC236}">
                <a16:creationId xmlns:a16="http://schemas.microsoft.com/office/drawing/2014/main" id="{92C4686A-BCC4-4D70-A70B-528BB00FC5F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r="13992" b="1"/>
          <a:stretch>
            <a:fillRect/>
          </a:stretch>
        </p:blipFill>
        <p:spPr>
          <a:xfrm>
            <a:off x="510075" y="2293496"/>
            <a:ext cx="4775158" cy="403904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4D7389-A017-40F2-9294-9908198FA017}"/>
              </a:ext>
            </a:extLst>
          </p:cNvPr>
          <p:cNvSpPr txBox="1"/>
          <p:nvPr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096000" y="549275"/>
            <a:ext cx="5585925" cy="57832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Высокие первоначальные инвестиции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Внедрение возобновляемых источников энергии требует значительных стартовых затрат, что ограничивает быстрый рост сектора.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Недостаток инфраструктуры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Ограниченная инфраструктура затрудняет интеграцию и развитие возобновляемых источников энергии в России.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Ограниченное законодательное регулирование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Недостаток четких законодательных норм замедляет развитие и поддержку возобновляемой энергетики.</a:t>
            </a:r>
          </a:p>
          <a:p>
            <a:pPr marL="0" indent="0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 b="1"/>
              <a:t>Сопротивление традиционных отраслей</a:t>
            </a:r>
          </a:p>
          <a:p>
            <a:pPr marL="0" lvl="1" indent="0"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400"/>
              <a:t>Традиционные энергетические отрасли сопротивляются переходу на возобновляемые источники энергии из-за экономических интересов.</a:t>
            </a:r>
          </a:p>
        </p:txBody>
      </p:sp>
    </p:spTree>
    <p:extLst>
      <p:ext uri="{BB962C8B-B14F-4D97-AF65-F5344CB8AC3E}">
        <p14:creationId xmlns:p14="http://schemas.microsoft.com/office/powerpoint/2010/main" val="23563204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DAB135-DD60-18CC-5AB2-ADFDF7DC5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1040" y="603504"/>
            <a:ext cx="340156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500" b="0" kern="1200">
                <a:latin typeface="+mj-lt"/>
                <a:ea typeface="+mj-ea"/>
                <a:cs typeface="+mj-cs"/>
              </a:rPr>
              <a:t>Перспективы развития: комбинирование и выводы</a:t>
            </a:r>
          </a:p>
        </p:txBody>
      </p:sp>
      <p:pic>
        <p:nvPicPr>
          <p:cNvPr id="4" name="Объект 3" descr="Возобновляемая энергия — лампочка, ветряная турбина, концепция экологии ветряных мельниц, символ зелёной энергии">
            <a:extLst>
              <a:ext uri="{FF2B5EF4-FFF2-40B4-BE49-F238E27FC236}">
                <a16:creationId xmlns:a16="http://schemas.microsoft.com/office/drawing/2014/main" id="{56E9B247-F749-4E3B-893C-B8B4E5407A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5454"/>
          <a:stretch>
            <a:fillRect/>
          </a:stretch>
        </p:blipFill>
        <p:spPr>
          <a:xfrm>
            <a:off x="342900" y="342901"/>
            <a:ext cx="7391400" cy="6172200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C3C417-E925-4FCE-A758-A2A2864F5BBF}"/>
              </a:ext>
            </a:extLst>
          </p:cNvPr>
          <p:cNvSpPr txBox="1"/>
          <p:nvPr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8321040" y="2276856"/>
            <a:ext cx="3401568" cy="404164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300" b="1"/>
              <a:t>Комбинирование источников энергии</a:t>
            </a:r>
          </a:p>
          <a:p>
            <a:pPr marL="0" lvl="1" indent="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300"/>
              <a:t>Оптимальное развитие энергетики требует объединения традиционных и возобновляемых источников энергии для максимальной эффективности.</a:t>
            </a:r>
          </a:p>
          <a:p>
            <a:pPr marL="0" indent="0">
              <a:lnSpc>
                <a:spcPct val="90000"/>
              </a:lnSpc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300" b="1"/>
              <a:t>Инновационные технологии</a:t>
            </a:r>
          </a:p>
          <a:p>
            <a:pPr marL="0" lvl="1" indent="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300"/>
              <a:t>Использование инновационных технологий повышает экономическую эффективность и устойчивость энергетических систем.</a:t>
            </a:r>
          </a:p>
          <a:p>
            <a:pPr marL="0" indent="0">
              <a:lnSpc>
                <a:spcPct val="90000"/>
              </a:lnSpc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300" b="1"/>
              <a:t>Экологическая безопасность</a:t>
            </a:r>
          </a:p>
          <a:p>
            <a:pPr marL="0" lvl="1" indent="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ru-RU" sz="1300"/>
              <a:t>Комбинация источников с инновациями минимизирует негативное влияние на окружающую среду в долгосрочной перспективе.</a:t>
            </a:r>
          </a:p>
        </p:txBody>
      </p:sp>
    </p:spTree>
    <p:extLst>
      <p:ext uri="{BB962C8B-B14F-4D97-AF65-F5344CB8AC3E}">
        <p14:creationId xmlns:p14="http://schemas.microsoft.com/office/powerpoint/2010/main" val="31704800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AF7E9F-332A-DBC4-70C7-FB90755AD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27318"/>
            <a:ext cx="7370064" cy="1842020"/>
          </a:xfrm>
        </p:spPr>
        <p:txBody>
          <a:bodyPr anchor="b">
            <a:normAutofit/>
          </a:bodyPr>
          <a:lstStyle/>
          <a:p>
            <a:r>
              <a:rPr lang="ru-KZ"/>
              <a:t>Заключение</a:t>
            </a:r>
          </a:p>
        </p:txBody>
      </p:sp>
      <p:graphicFrame>
        <p:nvGraphicFramePr>
          <p:cNvPr id="7" name="Объект 2">
            <a:extLst>
              <a:ext uri="{FF2B5EF4-FFF2-40B4-BE49-F238E27FC236}">
                <a16:creationId xmlns:a16="http://schemas.microsoft.com/office/drawing/2014/main" id="{C3B02C8B-0256-349F-9E0E-147472079077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275336102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622673"/>
          <a:ext cx="7370064" cy="2231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6507727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uneVTI">
  <a:themeElements>
    <a:clrScheme name="Dune Palette">
      <a:dk1>
        <a:srgbClr val="131313"/>
      </a:dk1>
      <a:lt1>
        <a:sysClr val="window" lastClr="FFFFFF"/>
      </a:lt1>
      <a:dk2>
        <a:srgbClr val="203430"/>
      </a:dk2>
      <a:lt2>
        <a:srgbClr val="F0EDE6"/>
      </a:lt2>
      <a:accent1>
        <a:srgbClr val="A57361"/>
      </a:accent1>
      <a:accent2>
        <a:srgbClr val="CD9979"/>
      </a:accent2>
      <a:accent3>
        <a:srgbClr val="4E6C67"/>
      </a:accent3>
      <a:accent4>
        <a:srgbClr val="BA958C"/>
      </a:accent4>
      <a:accent5>
        <a:srgbClr val="A08C60"/>
      </a:accent5>
      <a:accent6>
        <a:srgbClr val="956969"/>
      </a:accent6>
      <a:hlink>
        <a:srgbClr val="B0685E"/>
      </a:hlink>
      <a:folHlink>
        <a:srgbClr val="5E827E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une_win32_DN_v2" id="{97A7A9A4-5677-45E2-BAC9-3A76DA18A86D}" vid="{E1353FFA-7ECE-4894-957E-EAB589AB129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729</Words>
  <Application>Microsoft Macintosh PowerPoint</Application>
  <PresentationFormat>Широкоэкранный</PresentationFormat>
  <Paragraphs>72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Aptos</vt:lpstr>
      <vt:lpstr>Arial</vt:lpstr>
      <vt:lpstr>Neue Haas Grotesk Text Pro</vt:lpstr>
      <vt:lpstr>DuneVTI</vt:lpstr>
      <vt:lpstr>Энергетика России: современные вызовы и долгосрочные сценарии развития</vt:lpstr>
      <vt:lpstr>Введение: Энергетика России и современные вызовы</vt:lpstr>
      <vt:lpstr>Сценарии развития: инерционный, инновационный и диверсификационный подходы</vt:lpstr>
      <vt:lpstr>Нетрадиционные (возобновляемые) источники энергии</vt:lpstr>
      <vt:lpstr>Экономические преимущества развития ВИЭ</vt:lpstr>
      <vt:lpstr>Проблемы внедрения ВИЭ в России</vt:lpstr>
      <vt:lpstr>Перспективы развития: комбинирование и выводы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Александр Базаров</dc:creator>
  <cp:lastModifiedBy>Александр Базаров</cp:lastModifiedBy>
  <cp:revision>2</cp:revision>
  <dcterms:created xsi:type="dcterms:W3CDTF">2025-11-27T15:18:01Z</dcterms:created>
  <dcterms:modified xsi:type="dcterms:W3CDTF">2025-12-05T05:04:39Z</dcterms:modified>
</cp:coreProperties>
</file>

<file path=docProps/thumbnail.jpeg>
</file>